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4"/>
  </p:sldMasterIdLst>
  <p:sldIdLst>
    <p:sldId id="256" r:id="rId5"/>
    <p:sldId id="257" r:id="rId6"/>
    <p:sldId id="258" r:id="rId7"/>
    <p:sldId id="259" r:id="rId8"/>
    <p:sldId id="260" r:id="rId9"/>
    <p:sldId id="261" r:id="rId10"/>
    <p:sldId id="263" r:id="rId11"/>
    <p:sldId id="268" r:id="rId12"/>
    <p:sldId id="266" r:id="rId13"/>
    <p:sldId id="267" r:id="rId14"/>
    <p:sldId id="269" r:id="rId15"/>
    <p:sldId id="271" r:id="rId16"/>
    <p:sldId id="273" r:id="rId17"/>
    <p:sldId id="272" r:id="rId18"/>
    <p:sldId id="262" r:id="rId1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8C1C39-9183-4595-BDB8-40771CB0F30A}" v="96" dt="2023-03-23T04:14:11.238"/>
    <p1510:client id="{4D5E54F4-D1EA-4E2E-B2BC-2265978B40D0}" v="80" dt="2023-03-23T05:16:48.357"/>
    <p1510:client id="{5B83D212-B860-4477-8A46-8A8F1D083814}" v="1" dt="2023-03-23T05:49:40.943"/>
    <p1510:client id="{681DDD4C-FA86-445A-A6AA-92842524573C}" v="5" dt="2023-03-18T11:03:13.865"/>
    <p1510:client id="{89522307-FC16-4A52-B1C2-C5F001F6E54F}" v="149" dt="2023-03-22T05:36:20.659"/>
    <p1510:client id="{9524D912-C089-4052-9429-F345D826600C}" v="34" dt="2023-03-21T19:59:15.088"/>
    <p1510:client id="{C177A35B-1907-4C20-8ECF-151D0AC638F1}" v="55" dt="2023-03-13T02:09:59.154"/>
    <p1510:client id="{C5F7EC34-9A27-41E1-B4FD-41083EE865A2}" v="18" dt="2023-03-22T06:50:43.373"/>
    <p1510:client id="{CA594BB7-0E0F-4AB9-934C-CA3BF3CE01B5}" v="11" dt="2023-03-21T23:30:51.413"/>
    <p1510:client id="{D5E2FA0E-8080-4B90-8ECA-18BBD3FFFF85}" v="122" dt="2023-03-18T08:34:37.602"/>
    <p1510:client id="{D85A667E-96DD-4773-A4D1-9E45C86433F8}" v="274" dt="2023-03-18T10:57:49.720"/>
    <p1510:client id="{E79987B6-F5A3-4EBF-BFAC-B4978F843596}" v="7" dt="2023-03-21T21:39:11.091"/>
    <p1510:client id="{FF0C1EC6-5577-4237-A7C2-EBBA4F29D517}" v="98" dt="2023-03-18T10:31:16.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66DE48-4970-4391-8CC8-43658F18D364}" type="doc">
      <dgm:prSet loTypeId="urn:microsoft.com/office/officeart/2005/8/layout/vList5" loCatId="list" qsTypeId="urn:microsoft.com/office/officeart/2005/8/quickstyle/simple2" qsCatId="simple" csTypeId="urn:microsoft.com/office/officeart/2005/8/colors/accent2_1" csCatId="accent2" phldr="1"/>
      <dgm:spPr/>
      <dgm:t>
        <a:bodyPr/>
        <a:lstStyle/>
        <a:p>
          <a:endParaRPr lang="en-GB"/>
        </a:p>
      </dgm:t>
    </dgm:pt>
    <dgm:pt modelId="{0D54C9CF-7AD8-4C6B-B6D5-AE4BB27CAB0A}">
      <dgm:prSet phldrT="[Text]" phldr="0"/>
      <dgm:spPr/>
      <dgm:t>
        <a:bodyPr/>
        <a:lstStyle/>
        <a:p>
          <a:pPr rtl="0"/>
          <a:r>
            <a:rPr lang="en-GB">
              <a:latin typeface="Speak Pro" panose="02020404030301010803"/>
            </a:rPr>
            <a:t> Hayden Blackburn </a:t>
          </a:r>
        </a:p>
      </dgm:t>
    </dgm:pt>
    <dgm:pt modelId="{51DA992D-433F-4C8A-83AC-ED1FBD9C28FF}" type="parTrans" cxnId="{A6A7DB7B-2FDC-45ED-8969-569276332C3E}">
      <dgm:prSet/>
      <dgm:spPr/>
      <dgm:t>
        <a:bodyPr/>
        <a:lstStyle/>
        <a:p>
          <a:endParaRPr lang="en-GB"/>
        </a:p>
      </dgm:t>
    </dgm:pt>
    <dgm:pt modelId="{B3A0E151-5F8A-4574-BF4B-243E53979E66}" type="sibTrans" cxnId="{A6A7DB7B-2FDC-45ED-8969-569276332C3E}">
      <dgm:prSet/>
      <dgm:spPr/>
      <dgm:t>
        <a:bodyPr/>
        <a:lstStyle/>
        <a:p>
          <a:endParaRPr lang="en-GB"/>
        </a:p>
      </dgm:t>
    </dgm:pt>
    <dgm:pt modelId="{CA8B98FC-9850-478C-842A-C86109026515}">
      <dgm:prSet phldrT="[Text]" phldr="0"/>
      <dgm:spPr/>
      <dgm:t>
        <a:bodyPr/>
        <a:lstStyle/>
        <a:p>
          <a:pPr rtl="0"/>
          <a:r>
            <a:rPr lang="en-GB">
              <a:latin typeface="Speak Pro" panose="02020404030301010803"/>
            </a:rPr>
            <a:t> Richard Li </a:t>
          </a:r>
        </a:p>
      </dgm:t>
    </dgm:pt>
    <dgm:pt modelId="{696652B1-EE43-4202-84C4-8A8A45EE2FA0}" type="parTrans" cxnId="{CA5F0B80-A841-42C8-9E0B-C1664ECCC808}">
      <dgm:prSet/>
      <dgm:spPr/>
      <dgm:t>
        <a:bodyPr/>
        <a:lstStyle/>
        <a:p>
          <a:endParaRPr lang="en-GB"/>
        </a:p>
      </dgm:t>
    </dgm:pt>
    <dgm:pt modelId="{4AC1E734-69DE-43B1-8D67-D55CADE23F44}" type="sibTrans" cxnId="{CA5F0B80-A841-42C8-9E0B-C1664ECCC808}">
      <dgm:prSet/>
      <dgm:spPr/>
      <dgm:t>
        <a:bodyPr/>
        <a:lstStyle/>
        <a:p>
          <a:endParaRPr lang="en-GB"/>
        </a:p>
      </dgm:t>
    </dgm:pt>
    <dgm:pt modelId="{3EE5618E-C1C3-4BE4-A140-23443C3E366D}">
      <dgm:prSet phldrT="[Text]" phldr="0"/>
      <dgm:spPr/>
      <dgm:t>
        <a:bodyPr/>
        <a:lstStyle/>
        <a:p>
          <a:pPr rtl="0"/>
          <a:r>
            <a:rPr lang="en-GB">
              <a:latin typeface="Speak Pro" panose="02020404030301010803"/>
            </a:rPr>
            <a:t> Binh Vu </a:t>
          </a:r>
        </a:p>
      </dgm:t>
    </dgm:pt>
    <dgm:pt modelId="{E59BEBE9-8E1D-4A6F-BAC6-6700AE300E28}" type="parTrans" cxnId="{B1E80F20-2A74-4105-86F4-AEC7C1EB44BB}">
      <dgm:prSet/>
      <dgm:spPr/>
      <dgm:t>
        <a:bodyPr/>
        <a:lstStyle/>
        <a:p>
          <a:endParaRPr lang="en-GB"/>
        </a:p>
      </dgm:t>
    </dgm:pt>
    <dgm:pt modelId="{48E067A0-7A6F-47C3-9035-83A84FC908BA}" type="sibTrans" cxnId="{B1E80F20-2A74-4105-86F4-AEC7C1EB44BB}">
      <dgm:prSet/>
      <dgm:spPr/>
      <dgm:t>
        <a:bodyPr/>
        <a:lstStyle/>
        <a:p>
          <a:endParaRPr lang="en-GB"/>
        </a:p>
      </dgm:t>
    </dgm:pt>
    <dgm:pt modelId="{137FA508-02E6-4961-A3C2-1D6A77546D7B}">
      <dgm:prSet phldrT="[Text]" phldr="0"/>
      <dgm:spPr/>
      <dgm:t>
        <a:bodyPr/>
        <a:lstStyle/>
        <a:p>
          <a:pPr rtl="0"/>
          <a:r>
            <a:rPr lang="en-GB">
              <a:latin typeface="Speak Pro" panose="02020404030301010803"/>
            </a:rPr>
            <a:t> Lijia Cheng </a:t>
          </a:r>
        </a:p>
      </dgm:t>
    </dgm:pt>
    <dgm:pt modelId="{CB4158EB-114D-48DD-865B-8B8FBA823F58}" type="parTrans" cxnId="{6F46D1F5-5D9E-4396-8ECA-DD2722FD9514}">
      <dgm:prSet/>
      <dgm:spPr/>
      <dgm:t>
        <a:bodyPr/>
        <a:lstStyle/>
        <a:p>
          <a:endParaRPr lang="en-GB"/>
        </a:p>
      </dgm:t>
    </dgm:pt>
    <dgm:pt modelId="{DC848C8B-4544-4787-A466-FA42B68AB095}" type="sibTrans" cxnId="{6F46D1F5-5D9E-4396-8ECA-DD2722FD9514}">
      <dgm:prSet/>
      <dgm:spPr/>
      <dgm:t>
        <a:bodyPr/>
        <a:lstStyle/>
        <a:p>
          <a:endParaRPr lang="en-GB"/>
        </a:p>
      </dgm:t>
    </dgm:pt>
    <dgm:pt modelId="{30D2790F-41AD-4D9F-84FF-BC120C3B9FF6}">
      <dgm:prSet phldrT="[Text]" phldr="0"/>
      <dgm:spPr/>
      <dgm:t>
        <a:bodyPr/>
        <a:lstStyle/>
        <a:p>
          <a:pPr rtl="0"/>
          <a:r>
            <a:rPr lang="en-GB">
              <a:latin typeface="Speak Pro" panose="02020404030301010803"/>
            </a:rPr>
            <a:t> Alexandra Prokhorova </a:t>
          </a:r>
        </a:p>
      </dgm:t>
    </dgm:pt>
    <dgm:pt modelId="{23DDB1F3-C009-4BE4-94C1-5A4C1792EC2B}" type="parTrans" cxnId="{2C6ABE8B-1C46-4EA7-8C3A-082BE9BD1836}">
      <dgm:prSet/>
      <dgm:spPr/>
      <dgm:t>
        <a:bodyPr/>
        <a:lstStyle/>
        <a:p>
          <a:endParaRPr lang="en-GB"/>
        </a:p>
      </dgm:t>
    </dgm:pt>
    <dgm:pt modelId="{6B605344-FC3A-4EF1-AE21-28C8EDAB5588}" type="sibTrans" cxnId="{2C6ABE8B-1C46-4EA7-8C3A-082BE9BD1836}">
      <dgm:prSet/>
      <dgm:spPr/>
      <dgm:t>
        <a:bodyPr/>
        <a:lstStyle/>
        <a:p>
          <a:endParaRPr lang="en-GB"/>
        </a:p>
      </dgm:t>
    </dgm:pt>
    <dgm:pt modelId="{E5920BF1-5039-4E09-8B02-3E4DD162D13C}">
      <dgm:prSet phldr="0"/>
      <dgm:spPr/>
      <dgm:t>
        <a:bodyPr/>
        <a:lstStyle/>
        <a:p>
          <a:pPr rtl="0"/>
          <a:r>
            <a:rPr lang="en-GB">
              <a:latin typeface="Speak Pro" panose="02020404030301010803"/>
            </a:rPr>
            <a:t> 2 years of experience as data quality engineer</a:t>
          </a:r>
        </a:p>
      </dgm:t>
    </dgm:pt>
    <dgm:pt modelId="{922B1EFA-FF73-430A-85A9-9F1832B47BFF}" type="parTrans" cxnId="{C42D84ED-FD82-42DE-A375-D9B112D762B1}">
      <dgm:prSet/>
      <dgm:spPr/>
    </dgm:pt>
    <dgm:pt modelId="{DED4312B-A8AE-4F52-B8B7-EBA491D8D6F9}" type="sibTrans" cxnId="{C42D84ED-FD82-42DE-A375-D9B112D762B1}">
      <dgm:prSet/>
      <dgm:spPr/>
      <dgm:t>
        <a:bodyPr/>
        <a:lstStyle/>
        <a:p>
          <a:endParaRPr lang="en-GB"/>
        </a:p>
      </dgm:t>
    </dgm:pt>
    <dgm:pt modelId="{4D1CCF73-B97E-4782-B80D-10A6BDE86FCE}">
      <dgm:prSet phldr="0"/>
      <dgm:spPr/>
      <dgm:t>
        <a:bodyPr/>
        <a:lstStyle/>
        <a:p>
          <a:pPr rtl="0"/>
          <a:r>
            <a:rPr lang="en-GB">
              <a:latin typeface="Speak Pro" panose="02020404030301010803"/>
            </a:rPr>
            <a:t> BS Finance/Marketing </a:t>
          </a:r>
          <a:endParaRPr lang="en-GB"/>
        </a:p>
      </dgm:t>
    </dgm:pt>
    <dgm:pt modelId="{C59623C7-9376-41B0-BF89-9FEBAA66CA48}" type="parTrans" cxnId="{4F3F192A-2A23-47CB-AE00-EB376B62F8EE}">
      <dgm:prSet/>
      <dgm:spPr/>
    </dgm:pt>
    <dgm:pt modelId="{91698A20-8F8E-4F0A-A49E-F9D7204568B3}" type="sibTrans" cxnId="{4F3F192A-2A23-47CB-AE00-EB376B62F8EE}">
      <dgm:prSet/>
      <dgm:spPr/>
      <dgm:t>
        <a:bodyPr/>
        <a:lstStyle/>
        <a:p>
          <a:endParaRPr lang="en-GB"/>
        </a:p>
      </dgm:t>
    </dgm:pt>
    <dgm:pt modelId="{829DE955-4FFE-4D54-96D8-FF779A44D6E1}">
      <dgm:prSet phldr="0"/>
      <dgm:spPr/>
      <dgm:t>
        <a:bodyPr/>
        <a:lstStyle/>
        <a:p>
          <a:pPr rtl="0"/>
          <a:r>
            <a:rPr lang="en-GB">
              <a:latin typeface="Speak Pro" panose="02020404030301010803"/>
            </a:rPr>
            <a:t> BS Industrial and System Engineering</a:t>
          </a:r>
          <a:endParaRPr lang="en-GB"/>
        </a:p>
      </dgm:t>
    </dgm:pt>
    <dgm:pt modelId="{24CBA2CB-50FE-487B-B631-95D1A733FF9A}" type="parTrans" cxnId="{6C6EAE94-A073-47B3-BC3A-92A71874ED9F}">
      <dgm:prSet/>
      <dgm:spPr/>
    </dgm:pt>
    <dgm:pt modelId="{1783F31A-0AFB-476E-8BFE-2C6DEE5C971E}" type="sibTrans" cxnId="{6C6EAE94-A073-47B3-BC3A-92A71874ED9F}">
      <dgm:prSet/>
      <dgm:spPr/>
      <dgm:t>
        <a:bodyPr/>
        <a:lstStyle/>
        <a:p>
          <a:endParaRPr lang="en-GB"/>
        </a:p>
      </dgm:t>
    </dgm:pt>
    <dgm:pt modelId="{B621ED75-79DF-4ADE-9781-F086E1745431}">
      <dgm:prSet phldr="0"/>
      <dgm:spPr/>
      <dgm:t>
        <a:bodyPr/>
        <a:lstStyle/>
        <a:p>
          <a:pPr rtl="0"/>
          <a:r>
            <a:rPr lang="en-GB">
              <a:latin typeface="Speak Pro" panose="02020404030301010803"/>
            </a:rPr>
            <a:t> 5 years of experience working in semi conductor manufacturing and currently working for a data science interviewing startup</a:t>
          </a:r>
        </a:p>
      </dgm:t>
    </dgm:pt>
    <dgm:pt modelId="{C2FA4F45-A34E-4C5C-9CEA-F55993C6A2EA}" type="parTrans" cxnId="{3475C751-76E3-456F-B2AD-8F73135B39DB}">
      <dgm:prSet/>
      <dgm:spPr/>
    </dgm:pt>
    <dgm:pt modelId="{88770432-A658-4BD6-8916-0FA9218FDB0A}" type="sibTrans" cxnId="{3475C751-76E3-456F-B2AD-8F73135B39DB}">
      <dgm:prSet/>
      <dgm:spPr/>
      <dgm:t>
        <a:bodyPr/>
        <a:lstStyle/>
        <a:p>
          <a:endParaRPr lang="en-GB"/>
        </a:p>
      </dgm:t>
    </dgm:pt>
    <dgm:pt modelId="{02F08715-6120-41FA-9CB9-89E18DB9098E}">
      <dgm:prSet phldr="0"/>
      <dgm:spPr/>
      <dgm:t>
        <a:bodyPr/>
        <a:lstStyle/>
        <a:p>
          <a:pPr rtl="0"/>
          <a:r>
            <a:rPr lang="en-GB">
              <a:latin typeface="Speak Pro" panose="02020404030301010803"/>
            </a:rPr>
            <a:t> BS Mechanical Engineering/Computer Science</a:t>
          </a:r>
          <a:endParaRPr lang="en-GB"/>
        </a:p>
      </dgm:t>
    </dgm:pt>
    <dgm:pt modelId="{6EA2CC86-81CB-46C4-A2F8-27C299E54C87}" type="parTrans" cxnId="{36A43958-0F08-454C-94AC-9F9E1095C332}">
      <dgm:prSet/>
      <dgm:spPr/>
    </dgm:pt>
    <dgm:pt modelId="{A6860530-6E6E-44B8-A24C-6B06614DAFC3}" type="sibTrans" cxnId="{36A43958-0F08-454C-94AC-9F9E1095C332}">
      <dgm:prSet/>
      <dgm:spPr/>
      <dgm:t>
        <a:bodyPr/>
        <a:lstStyle/>
        <a:p>
          <a:endParaRPr lang="en-GB"/>
        </a:p>
      </dgm:t>
    </dgm:pt>
    <dgm:pt modelId="{8C0C664D-8D72-4838-BB4E-4169BF4194C4}">
      <dgm:prSet phldr="0"/>
      <dgm:spPr/>
      <dgm:t>
        <a:bodyPr/>
        <a:lstStyle/>
        <a:p>
          <a:pPr rtl="0"/>
          <a:r>
            <a:rPr lang="en-GB">
              <a:latin typeface="Speak Pro" panose="02020404030301010803"/>
            </a:rPr>
            <a:t> 2 years of experience working in aerospace manufacturing industry</a:t>
          </a:r>
        </a:p>
      </dgm:t>
    </dgm:pt>
    <dgm:pt modelId="{8601611F-C392-4C86-934C-3E347749D9C8}" type="parTrans" cxnId="{6263792E-9AA5-434B-A79A-2B206DD5BF83}">
      <dgm:prSet/>
      <dgm:spPr/>
    </dgm:pt>
    <dgm:pt modelId="{20693EBE-49A5-4FF3-BAA4-E8EB29BF08B9}" type="sibTrans" cxnId="{6263792E-9AA5-434B-A79A-2B206DD5BF83}">
      <dgm:prSet/>
      <dgm:spPr/>
      <dgm:t>
        <a:bodyPr/>
        <a:lstStyle/>
        <a:p>
          <a:endParaRPr lang="en-GB"/>
        </a:p>
      </dgm:t>
    </dgm:pt>
    <dgm:pt modelId="{434A38D3-D65B-4CD9-9548-4E1BFBF4BBEB}">
      <dgm:prSet phldr="0"/>
      <dgm:spPr/>
      <dgm:t>
        <a:bodyPr/>
        <a:lstStyle/>
        <a:p>
          <a:pPr rtl="0"/>
          <a:r>
            <a:rPr lang="en-GB">
              <a:latin typeface="Speak Pro" panose="02020404030301010803"/>
            </a:rPr>
            <a:t> BBA (Accountancy)</a:t>
          </a:r>
          <a:endParaRPr lang="en-GB"/>
        </a:p>
      </dgm:t>
    </dgm:pt>
    <dgm:pt modelId="{DBB0A4F7-DF96-48D1-9697-82677098BFB4}" type="parTrans" cxnId="{1AC8AD20-D58D-4A47-9E06-1E10CB731ECB}">
      <dgm:prSet/>
      <dgm:spPr/>
    </dgm:pt>
    <dgm:pt modelId="{FA79CA2A-785C-4DE6-802C-34BA70586F81}" type="sibTrans" cxnId="{1AC8AD20-D58D-4A47-9E06-1E10CB731ECB}">
      <dgm:prSet/>
      <dgm:spPr/>
      <dgm:t>
        <a:bodyPr/>
        <a:lstStyle/>
        <a:p>
          <a:endParaRPr lang="en-GB"/>
        </a:p>
      </dgm:t>
    </dgm:pt>
    <dgm:pt modelId="{24967F87-67BE-4EB1-8FCB-E30AFDD1069E}">
      <dgm:prSet phldr="0"/>
      <dgm:spPr/>
      <dgm:t>
        <a:bodyPr/>
        <a:lstStyle/>
        <a:p>
          <a:pPr rtl="0"/>
          <a:r>
            <a:rPr lang="en-GB">
              <a:latin typeface="Speak Pro" panose="02020404030301010803"/>
            </a:rPr>
            <a:t> 8 years of public accounting experience</a:t>
          </a:r>
        </a:p>
      </dgm:t>
    </dgm:pt>
    <dgm:pt modelId="{7691D016-AF47-4B38-88F3-14054D33AEF2}" type="parTrans" cxnId="{2E4360A9-151D-4A17-9277-3E72F8338A88}">
      <dgm:prSet/>
      <dgm:spPr/>
    </dgm:pt>
    <dgm:pt modelId="{643EA582-47C0-461D-8C7F-690E7DC8E2F5}" type="sibTrans" cxnId="{2E4360A9-151D-4A17-9277-3E72F8338A88}">
      <dgm:prSet/>
      <dgm:spPr/>
      <dgm:t>
        <a:bodyPr/>
        <a:lstStyle/>
        <a:p>
          <a:endParaRPr lang="en-GB"/>
        </a:p>
      </dgm:t>
    </dgm:pt>
    <dgm:pt modelId="{E0D2548D-9C5C-4149-BD8E-7BDF03B4EE3F}">
      <dgm:prSet phldr="0"/>
      <dgm:spPr/>
      <dgm:t>
        <a:bodyPr/>
        <a:lstStyle/>
        <a:p>
          <a:pPr rtl="0"/>
          <a:r>
            <a:rPr lang="en-GB">
              <a:latin typeface="Speak Pro" panose="02020404030301010803"/>
            </a:rPr>
            <a:t> BA Linguistics and BS Electrical Engineering</a:t>
          </a:r>
          <a:endParaRPr lang="en-GB"/>
        </a:p>
      </dgm:t>
    </dgm:pt>
    <dgm:pt modelId="{10DF2513-906C-4EBA-A353-8E7E83357F78}" type="parTrans" cxnId="{09E4C6BC-6D5F-49A3-A174-102809052E89}">
      <dgm:prSet/>
      <dgm:spPr/>
    </dgm:pt>
    <dgm:pt modelId="{E3CAEEF6-9BCB-458C-B516-80F2AD6A9C32}" type="sibTrans" cxnId="{09E4C6BC-6D5F-49A3-A174-102809052E89}">
      <dgm:prSet/>
      <dgm:spPr/>
      <dgm:t>
        <a:bodyPr/>
        <a:lstStyle/>
        <a:p>
          <a:endParaRPr lang="en-GB"/>
        </a:p>
      </dgm:t>
    </dgm:pt>
    <dgm:pt modelId="{9E58F5EE-57E7-4383-A77F-5B1534BE1852}">
      <dgm:prSet phldr="0"/>
      <dgm:spPr/>
      <dgm:t>
        <a:bodyPr/>
        <a:lstStyle/>
        <a:p>
          <a:pPr rtl="0"/>
          <a:r>
            <a:rPr lang="en-GB">
              <a:latin typeface="Speak Pro" panose="02020404030301010803"/>
            </a:rPr>
            <a:t> Risk analyst in a tech consulting company</a:t>
          </a:r>
        </a:p>
      </dgm:t>
    </dgm:pt>
    <dgm:pt modelId="{72A503CD-DC3B-42D2-863F-29B8FAAB8307}" type="parTrans" cxnId="{6BB313E5-DE5E-475B-AE77-89EB55C749F3}">
      <dgm:prSet/>
      <dgm:spPr/>
    </dgm:pt>
    <dgm:pt modelId="{504EB878-7D07-4B46-865A-B9A3AC273AFB}" type="sibTrans" cxnId="{6BB313E5-DE5E-475B-AE77-89EB55C749F3}">
      <dgm:prSet/>
      <dgm:spPr/>
      <dgm:t>
        <a:bodyPr/>
        <a:lstStyle/>
        <a:p>
          <a:endParaRPr lang="en-GB"/>
        </a:p>
      </dgm:t>
    </dgm:pt>
    <dgm:pt modelId="{EEA17CF9-9C33-4BA8-97E3-6A30C6518F7D}" type="pres">
      <dgm:prSet presAssocID="{1F66DE48-4970-4391-8CC8-43658F18D364}" presName="Name0" presStyleCnt="0">
        <dgm:presLayoutVars>
          <dgm:dir/>
          <dgm:animLvl val="lvl"/>
          <dgm:resizeHandles val="exact"/>
        </dgm:presLayoutVars>
      </dgm:prSet>
      <dgm:spPr/>
    </dgm:pt>
    <dgm:pt modelId="{E8C8191B-A5ED-4D4A-8D9B-22A0983A6E6F}" type="pres">
      <dgm:prSet presAssocID="{0D54C9CF-7AD8-4C6B-B6D5-AE4BB27CAB0A}" presName="linNode" presStyleCnt="0"/>
      <dgm:spPr/>
    </dgm:pt>
    <dgm:pt modelId="{20156B88-D709-4044-8C13-A3BFE7AEAEBA}" type="pres">
      <dgm:prSet presAssocID="{0D54C9CF-7AD8-4C6B-B6D5-AE4BB27CAB0A}" presName="parentText" presStyleLbl="node1" presStyleIdx="0" presStyleCnt="5">
        <dgm:presLayoutVars>
          <dgm:chMax val="1"/>
          <dgm:bulletEnabled val="1"/>
        </dgm:presLayoutVars>
      </dgm:prSet>
      <dgm:spPr/>
    </dgm:pt>
    <dgm:pt modelId="{BA4B67FE-1279-4E9C-83D0-B553CC1A1FAB}" type="pres">
      <dgm:prSet presAssocID="{0D54C9CF-7AD8-4C6B-B6D5-AE4BB27CAB0A}" presName="descendantText" presStyleLbl="alignAccFollowNode1" presStyleIdx="0" presStyleCnt="5">
        <dgm:presLayoutVars>
          <dgm:bulletEnabled val="1"/>
        </dgm:presLayoutVars>
      </dgm:prSet>
      <dgm:spPr/>
    </dgm:pt>
    <dgm:pt modelId="{CDC5BF7D-B809-42DC-AF63-8983D976C0EE}" type="pres">
      <dgm:prSet presAssocID="{B3A0E151-5F8A-4574-BF4B-243E53979E66}" presName="sp" presStyleCnt="0"/>
      <dgm:spPr/>
    </dgm:pt>
    <dgm:pt modelId="{229AE926-8EF6-4F32-85E7-19C253703EFD}" type="pres">
      <dgm:prSet presAssocID="{CA8B98FC-9850-478C-842A-C86109026515}" presName="linNode" presStyleCnt="0"/>
      <dgm:spPr/>
    </dgm:pt>
    <dgm:pt modelId="{3672D3DD-DD6C-4848-9D82-178E617A507C}" type="pres">
      <dgm:prSet presAssocID="{CA8B98FC-9850-478C-842A-C86109026515}" presName="parentText" presStyleLbl="node1" presStyleIdx="1" presStyleCnt="5">
        <dgm:presLayoutVars>
          <dgm:chMax val="1"/>
          <dgm:bulletEnabled val="1"/>
        </dgm:presLayoutVars>
      </dgm:prSet>
      <dgm:spPr/>
    </dgm:pt>
    <dgm:pt modelId="{E77B719F-A438-4702-94E7-A06FEFE2EC03}" type="pres">
      <dgm:prSet presAssocID="{CA8B98FC-9850-478C-842A-C86109026515}" presName="descendantText" presStyleLbl="alignAccFollowNode1" presStyleIdx="1" presStyleCnt="5">
        <dgm:presLayoutVars>
          <dgm:bulletEnabled val="1"/>
        </dgm:presLayoutVars>
      </dgm:prSet>
      <dgm:spPr/>
    </dgm:pt>
    <dgm:pt modelId="{0F522C9D-EDD1-491C-ADEF-E7AB3F14EF00}" type="pres">
      <dgm:prSet presAssocID="{4AC1E734-69DE-43B1-8D67-D55CADE23F44}" presName="sp" presStyleCnt="0"/>
      <dgm:spPr/>
    </dgm:pt>
    <dgm:pt modelId="{2780F9A0-90E4-4D53-8209-7E99167DB77D}" type="pres">
      <dgm:prSet presAssocID="{3EE5618E-C1C3-4BE4-A140-23443C3E366D}" presName="linNode" presStyleCnt="0"/>
      <dgm:spPr/>
    </dgm:pt>
    <dgm:pt modelId="{9E8AC224-5DCA-42C3-99E0-D74329F664C9}" type="pres">
      <dgm:prSet presAssocID="{3EE5618E-C1C3-4BE4-A140-23443C3E366D}" presName="parentText" presStyleLbl="node1" presStyleIdx="2" presStyleCnt="5">
        <dgm:presLayoutVars>
          <dgm:chMax val="1"/>
          <dgm:bulletEnabled val="1"/>
        </dgm:presLayoutVars>
      </dgm:prSet>
      <dgm:spPr/>
    </dgm:pt>
    <dgm:pt modelId="{0FEC1D38-9E84-45B3-9E4B-501C863EAD44}" type="pres">
      <dgm:prSet presAssocID="{3EE5618E-C1C3-4BE4-A140-23443C3E366D}" presName="descendantText" presStyleLbl="alignAccFollowNode1" presStyleIdx="2" presStyleCnt="5">
        <dgm:presLayoutVars>
          <dgm:bulletEnabled val="1"/>
        </dgm:presLayoutVars>
      </dgm:prSet>
      <dgm:spPr/>
    </dgm:pt>
    <dgm:pt modelId="{3B5C82AD-E345-4691-9BC3-5B0100A09092}" type="pres">
      <dgm:prSet presAssocID="{48E067A0-7A6F-47C3-9035-83A84FC908BA}" presName="sp" presStyleCnt="0"/>
      <dgm:spPr/>
    </dgm:pt>
    <dgm:pt modelId="{404EC34A-F268-4F42-AB9A-CAE22BB23E50}" type="pres">
      <dgm:prSet presAssocID="{137FA508-02E6-4961-A3C2-1D6A77546D7B}" presName="linNode" presStyleCnt="0"/>
      <dgm:spPr/>
    </dgm:pt>
    <dgm:pt modelId="{8E6B661D-62F0-424D-8FB5-8BFA1EC0D264}" type="pres">
      <dgm:prSet presAssocID="{137FA508-02E6-4961-A3C2-1D6A77546D7B}" presName="parentText" presStyleLbl="node1" presStyleIdx="3" presStyleCnt="5">
        <dgm:presLayoutVars>
          <dgm:chMax val="1"/>
          <dgm:bulletEnabled val="1"/>
        </dgm:presLayoutVars>
      </dgm:prSet>
      <dgm:spPr/>
    </dgm:pt>
    <dgm:pt modelId="{BACEA295-DBCC-416D-9C88-F88ADC9702AE}" type="pres">
      <dgm:prSet presAssocID="{137FA508-02E6-4961-A3C2-1D6A77546D7B}" presName="descendantText" presStyleLbl="alignAccFollowNode1" presStyleIdx="3" presStyleCnt="5">
        <dgm:presLayoutVars>
          <dgm:bulletEnabled val="1"/>
        </dgm:presLayoutVars>
      </dgm:prSet>
      <dgm:spPr/>
    </dgm:pt>
    <dgm:pt modelId="{0DDEE9BB-AFBA-4FB2-B383-17E03387D88C}" type="pres">
      <dgm:prSet presAssocID="{DC848C8B-4544-4787-A466-FA42B68AB095}" presName="sp" presStyleCnt="0"/>
      <dgm:spPr/>
    </dgm:pt>
    <dgm:pt modelId="{90017295-0921-4DD1-BC07-5C336635B6AE}" type="pres">
      <dgm:prSet presAssocID="{30D2790F-41AD-4D9F-84FF-BC120C3B9FF6}" presName="linNode" presStyleCnt="0"/>
      <dgm:spPr/>
    </dgm:pt>
    <dgm:pt modelId="{CB195628-B111-41E4-9462-88F12C00CED8}" type="pres">
      <dgm:prSet presAssocID="{30D2790F-41AD-4D9F-84FF-BC120C3B9FF6}" presName="parentText" presStyleLbl="node1" presStyleIdx="4" presStyleCnt="5">
        <dgm:presLayoutVars>
          <dgm:chMax val="1"/>
          <dgm:bulletEnabled val="1"/>
        </dgm:presLayoutVars>
      </dgm:prSet>
      <dgm:spPr/>
    </dgm:pt>
    <dgm:pt modelId="{3C9B03B3-F428-48AF-8196-9670BCE36E3B}" type="pres">
      <dgm:prSet presAssocID="{30D2790F-41AD-4D9F-84FF-BC120C3B9FF6}" presName="descendantText" presStyleLbl="alignAccFollowNode1" presStyleIdx="4" presStyleCnt="5">
        <dgm:presLayoutVars>
          <dgm:bulletEnabled val="1"/>
        </dgm:presLayoutVars>
      </dgm:prSet>
      <dgm:spPr/>
    </dgm:pt>
  </dgm:ptLst>
  <dgm:cxnLst>
    <dgm:cxn modelId="{26856401-19E3-4B0D-9A32-0169990D1535}" type="presOf" srcId="{4D1CCF73-B97E-4782-B80D-10A6BDE86FCE}" destId="{BA4B67FE-1279-4E9C-83D0-B553CC1A1FAB}" srcOrd="0" destOrd="0" presId="urn:microsoft.com/office/officeart/2005/8/layout/vList5"/>
    <dgm:cxn modelId="{8D55CF02-C4A4-4967-AAD9-B7F364A5E227}" type="presOf" srcId="{829DE955-4FFE-4D54-96D8-FF779A44D6E1}" destId="{E77B719F-A438-4702-94E7-A06FEFE2EC03}" srcOrd="0" destOrd="0" presId="urn:microsoft.com/office/officeart/2005/8/layout/vList5"/>
    <dgm:cxn modelId="{B1E80F20-2A74-4105-86F4-AEC7C1EB44BB}" srcId="{1F66DE48-4970-4391-8CC8-43658F18D364}" destId="{3EE5618E-C1C3-4BE4-A140-23443C3E366D}" srcOrd="2" destOrd="0" parTransId="{E59BEBE9-8E1D-4A6F-BAC6-6700AE300E28}" sibTransId="{48E067A0-7A6F-47C3-9035-83A84FC908BA}"/>
    <dgm:cxn modelId="{1AC8AD20-D58D-4A47-9E06-1E10CB731ECB}" srcId="{137FA508-02E6-4961-A3C2-1D6A77546D7B}" destId="{434A38D3-D65B-4CD9-9548-4E1BFBF4BBEB}" srcOrd="0" destOrd="0" parTransId="{DBB0A4F7-DF96-48D1-9697-82677098BFB4}" sibTransId="{FA79CA2A-785C-4DE6-802C-34BA70586F81}"/>
    <dgm:cxn modelId="{ABE8F420-1EA2-4F4D-A6C8-FEA596C2ACB8}" type="presOf" srcId="{9E58F5EE-57E7-4383-A77F-5B1534BE1852}" destId="{3C9B03B3-F428-48AF-8196-9670BCE36E3B}" srcOrd="0" destOrd="1" presId="urn:microsoft.com/office/officeart/2005/8/layout/vList5"/>
    <dgm:cxn modelId="{4F3F192A-2A23-47CB-AE00-EB376B62F8EE}" srcId="{0D54C9CF-7AD8-4C6B-B6D5-AE4BB27CAB0A}" destId="{4D1CCF73-B97E-4782-B80D-10A6BDE86FCE}" srcOrd="0" destOrd="0" parTransId="{C59623C7-9376-41B0-BF89-9FEBAA66CA48}" sibTransId="{91698A20-8F8E-4F0A-A49E-F9D7204568B3}"/>
    <dgm:cxn modelId="{6263792E-9AA5-434B-A79A-2B206DD5BF83}" srcId="{3EE5618E-C1C3-4BE4-A140-23443C3E366D}" destId="{8C0C664D-8D72-4838-BB4E-4169BF4194C4}" srcOrd="1" destOrd="0" parTransId="{8601611F-C392-4C86-934C-3E347749D9C8}" sibTransId="{20693EBE-49A5-4FF3-BAA4-E8EB29BF08B9}"/>
    <dgm:cxn modelId="{8EE32E2F-08CB-4BF8-9862-3F819EEB4DD5}" type="presOf" srcId="{24967F87-67BE-4EB1-8FCB-E30AFDD1069E}" destId="{BACEA295-DBCC-416D-9C88-F88ADC9702AE}" srcOrd="0" destOrd="1" presId="urn:microsoft.com/office/officeart/2005/8/layout/vList5"/>
    <dgm:cxn modelId="{507A1B3C-1388-4E29-9111-99AC5E50273A}" type="presOf" srcId="{1F66DE48-4970-4391-8CC8-43658F18D364}" destId="{EEA17CF9-9C33-4BA8-97E3-6A30C6518F7D}" srcOrd="0" destOrd="0" presId="urn:microsoft.com/office/officeart/2005/8/layout/vList5"/>
    <dgm:cxn modelId="{F87C274A-8B29-40FC-BA0C-B34F0C11D06A}" type="presOf" srcId="{3EE5618E-C1C3-4BE4-A140-23443C3E366D}" destId="{9E8AC224-5DCA-42C3-99E0-D74329F664C9}" srcOrd="0" destOrd="0" presId="urn:microsoft.com/office/officeart/2005/8/layout/vList5"/>
    <dgm:cxn modelId="{A7B85A6B-7637-42F2-9DCB-25FCB02835B2}" type="presOf" srcId="{B621ED75-79DF-4ADE-9781-F086E1745431}" destId="{E77B719F-A438-4702-94E7-A06FEFE2EC03}" srcOrd="0" destOrd="1" presId="urn:microsoft.com/office/officeart/2005/8/layout/vList5"/>
    <dgm:cxn modelId="{CF0FA14D-B85B-48C1-8E3A-DE6591A80220}" type="presOf" srcId="{0D54C9CF-7AD8-4C6B-B6D5-AE4BB27CAB0A}" destId="{20156B88-D709-4044-8C13-A3BFE7AEAEBA}" srcOrd="0" destOrd="0" presId="urn:microsoft.com/office/officeart/2005/8/layout/vList5"/>
    <dgm:cxn modelId="{59800C70-0BDF-4915-84FA-F692C9CB81F8}" type="presOf" srcId="{30D2790F-41AD-4D9F-84FF-BC120C3B9FF6}" destId="{CB195628-B111-41E4-9462-88F12C00CED8}" srcOrd="0" destOrd="0" presId="urn:microsoft.com/office/officeart/2005/8/layout/vList5"/>
    <dgm:cxn modelId="{3475C751-76E3-456F-B2AD-8F73135B39DB}" srcId="{CA8B98FC-9850-478C-842A-C86109026515}" destId="{B621ED75-79DF-4ADE-9781-F086E1745431}" srcOrd="1" destOrd="0" parTransId="{C2FA4F45-A34E-4C5C-9CEA-F55993C6A2EA}" sibTransId="{88770432-A658-4BD6-8916-0FA9218FDB0A}"/>
    <dgm:cxn modelId="{36A43958-0F08-454C-94AC-9F9E1095C332}" srcId="{3EE5618E-C1C3-4BE4-A140-23443C3E366D}" destId="{02F08715-6120-41FA-9CB9-89E18DB9098E}" srcOrd="0" destOrd="0" parTransId="{6EA2CC86-81CB-46C4-A2F8-27C299E54C87}" sibTransId="{A6860530-6E6E-44B8-A24C-6B06614DAFC3}"/>
    <dgm:cxn modelId="{A6A7DB7B-2FDC-45ED-8969-569276332C3E}" srcId="{1F66DE48-4970-4391-8CC8-43658F18D364}" destId="{0D54C9CF-7AD8-4C6B-B6D5-AE4BB27CAB0A}" srcOrd="0" destOrd="0" parTransId="{51DA992D-433F-4C8A-83AC-ED1FBD9C28FF}" sibTransId="{B3A0E151-5F8A-4574-BF4B-243E53979E66}"/>
    <dgm:cxn modelId="{CA5F0B80-A841-42C8-9E0B-C1664ECCC808}" srcId="{1F66DE48-4970-4391-8CC8-43658F18D364}" destId="{CA8B98FC-9850-478C-842A-C86109026515}" srcOrd="1" destOrd="0" parTransId="{696652B1-EE43-4202-84C4-8A8A45EE2FA0}" sibTransId="{4AC1E734-69DE-43B1-8D67-D55CADE23F44}"/>
    <dgm:cxn modelId="{2C6ABE8B-1C46-4EA7-8C3A-082BE9BD1836}" srcId="{1F66DE48-4970-4391-8CC8-43658F18D364}" destId="{30D2790F-41AD-4D9F-84FF-BC120C3B9FF6}" srcOrd="4" destOrd="0" parTransId="{23DDB1F3-C009-4BE4-94C1-5A4C1792EC2B}" sibTransId="{6B605344-FC3A-4EF1-AE21-28C8EDAB5588}"/>
    <dgm:cxn modelId="{5FAEDE91-BC32-4440-BC75-0ABF6F32AC18}" type="presOf" srcId="{8C0C664D-8D72-4838-BB4E-4169BF4194C4}" destId="{0FEC1D38-9E84-45B3-9E4B-501C863EAD44}" srcOrd="0" destOrd="1" presId="urn:microsoft.com/office/officeart/2005/8/layout/vList5"/>
    <dgm:cxn modelId="{6C6EAE94-A073-47B3-BC3A-92A71874ED9F}" srcId="{CA8B98FC-9850-478C-842A-C86109026515}" destId="{829DE955-4FFE-4D54-96D8-FF779A44D6E1}" srcOrd="0" destOrd="0" parTransId="{24CBA2CB-50FE-487B-B631-95D1A733FF9A}" sibTransId="{1783F31A-0AFB-476E-8BFE-2C6DEE5C971E}"/>
    <dgm:cxn modelId="{3B000799-2D0C-4758-95DA-0248A782AA6F}" type="presOf" srcId="{137FA508-02E6-4961-A3C2-1D6A77546D7B}" destId="{8E6B661D-62F0-424D-8FB5-8BFA1EC0D264}" srcOrd="0" destOrd="0" presId="urn:microsoft.com/office/officeart/2005/8/layout/vList5"/>
    <dgm:cxn modelId="{2E4360A9-151D-4A17-9277-3E72F8338A88}" srcId="{137FA508-02E6-4961-A3C2-1D6A77546D7B}" destId="{24967F87-67BE-4EB1-8FCB-E30AFDD1069E}" srcOrd="1" destOrd="0" parTransId="{7691D016-AF47-4B38-88F3-14054D33AEF2}" sibTransId="{643EA582-47C0-461D-8C7F-690E7DC8E2F5}"/>
    <dgm:cxn modelId="{2C73C3B6-0632-4F0E-911D-10F23F871D83}" type="presOf" srcId="{E0D2548D-9C5C-4149-BD8E-7BDF03B4EE3F}" destId="{3C9B03B3-F428-48AF-8196-9670BCE36E3B}" srcOrd="0" destOrd="0" presId="urn:microsoft.com/office/officeart/2005/8/layout/vList5"/>
    <dgm:cxn modelId="{09E4C6BC-6D5F-49A3-A174-102809052E89}" srcId="{30D2790F-41AD-4D9F-84FF-BC120C3B9FF6}" destId="{E0D2548D-9C5C-4149-BD8E-7BDF03B4EE3F}" srcOrd="0" destOrd="0" parTransId="{10DF2513-906C-4EBA-A353-8E7E83357F78}" sibTransId="{E3CAEEF6-9BCB-458C-B516-80F2AD6A9C32}"/>
    <dgm:cxn modelId="{4FDBC5BF-8927-434B-B446-A36F4F9580C8}" type="presOf" srcId="{434A38D3-D65B-4CD9-9548-4E1BFBF4BBEB}" destId="{BACEA295-DBCC-416D-9C88-F88ADC9702AE}" srcOrd="0" destOrd="0" presId="urn:microsoft.com/office/officeart/2005/8/layout/vList5"/>
    <dgm:cxn modelId="{6D19F5BF-3A69-4B6E-BB41-073353364B20}" type="presOf" srcId="{CA8B98FC-9850-478C-842A-C86109026515}" destId="{3672D3DD-DD6C-4848-9D82-178E617A507C}" srcOrd="0" destOrd="0" presId="urn:microsoft.com/office/officeart/2005/8/layout/vList5"/>
    <dgm:cxn modelId="{9AE229C7-BC9A-4586-AA00-2599F50A49E0}" type="presOf" srcId="{02F08715-6120-41FA-9CB9-89E18DB9098E}" destId="{0FEC1D38-9E84-45B3-9E4B-501C863EAD44}" srcOrd="0" destOrd="0" presId="urn:microsoft.com/office/officeart/2005/8/layout/vList5"/>
    <dgm:cxn modelId="{6BB313E5-DE5E-475B-AE77-89EB55C749F3}" srcId="{30D2790F-41AD-4D9F-84FF-BC120C3B9FF6}" destId="{9E58F5EE-57E7-4383-A77F-5B1534BE1852}" srcOrd="1" destOrd="0" parTransId="{72A503CD-DC3B-42D2-863F-29B8FAAB8307}" sibTransId="{504EB878-7D07-4B46-865A-B9A3AC273AFB}"/>
    <dgm:cxn modelId="{C42D84ED-FD82-42DE-A375-D9B112D762B1}" srcId="{0D54C9CF-7AD8-4C6B-B6D5-AE4BB27CAB0A}" destId="{E5920BF1-5039-4E09-8B02-3E4DD162D13C}" srcOrd="1" destOrd="0" parTransId="{922B1EFA-FF73-430A-85A9-9F1832B47BFF}" sibTransId="{DED4312B-A8AE-4F52-B8B7-EBA491D8D6F9}"/>
    <dgm:cxn modelId="{55F284F1-8C74-4BE1-A063-01F7836A5B21}" type="presOf" srcId="{E5920BF1-5039-4E09-8B02-3E4DD162D13C}" destId="{BA4B67FE-1279-4E9C-83D0-B553CC1A1FAB}" srcOrd="0" destOrd="1" presId="urn:microsoft.com/office/officeart/2005/8/layout/vList5"/>
    <dgm:cxn modelId="{6F46D1F5-5D9E-4396-8ECA-DD2722FD9514}" srcId="{1F66DE48-4970-4391-8CC8-43658F18D364}" destId="{137FA508-02E6-4961-A3C2-1D6A77546D7B}" srcOrd="3" destOrd="0" parTransId="{CB4158EB-114D-48DD-865B-8B8FBA823F58}" sibTransId="{DC848C8B-4544-4787-A466-FA42B68AB095}"/>
    <dgm:cxn modelId="{BC7E96E6-D5DA-4CA2-ADBE-C253AE90A271}" type="presParOf" srcId="{EEA17CF9-9C33-4BA8-97E3-6A30C6518F7D}" destId="{E8C8191B-A5ED-4D4A-8D9B-22A0983A6E6F}" srcOrd="0" destOrd="0" presId="urn:microsoft.com/office/officeart/2005/8/layout/vList5"/>
    <dgm:cxn modelId="{099333D9-E581-4C59-9F12-1B3612E1D349}" type="presParOf" srcId="{E8C8191B-A5ED-4D4A-8D9B-22A0983A6E6F}" destId="{20156B88-D709-4044-8C13-A3BFE7AEAEBA}" srcOrd="0" destOrd="0" presId="urn:microsoft.com/office/officeart/2005/8/layout/vList5"/>
    <dgm:cxn modelId="{3869FACC-6665-4C5A-8B5D-F29B69824536}" type="presParOf" srcId="{E8C8191B-A5ED-4D4A-8D9B-22A0983A6E6F}" destId="{BA4B67FE-1279-4E9C-83D0-B553CC1A1FAB}" srcOrd="1" destOrd="0" presId="urn:microsoft.com/office/officeart/2005/8/layout/vList5"/>
    <dgm:cxn modelId="{B7438640-AE3E-4647-93A4-BA79EF2BA874}" type="presParOf" srcId="{EEA17CF9-9C33-4BA8-97E3-6A30C6518F7D}" destId="{CDC5BF7D-B809-42DC-AF63-8983D976C0EE}" srcOrd="1" destOrd="0" presId="urn:microsoft.com/office/officeart/2005/8/layout/vList5"/>
    <dgm:cxn modelId="{38B2BD37-EC34-4150-90FE-27C8F905DC2D}" type="presParOf" srcId="{EEA17CF9-9C33-4BA8-97E3-6A30C6518F7D}" destId="{229AE926-8EF6-4F32-85E7-19C253703EFD}" srcOrd="2" destOrd="0" presId="urn:microsoft.com/office/officeart/2005/8/layout/vList5"/>
    <dgm:cxn modelId="{75F651E9-483D-41D4-9948-BD12565298DA}" type="presParOf" srcId="{229AE926-8EF6-4F32-85E7-19C253703EFD}" destId="{3672D3DD-DD6C-4848-9D82-178E617A507C}" srcOrd="0" destOrd="0" presId="urn:microsoft.com/office/officeart/2005/8/layout/vList5"/>
    <dgm:cxn modelId="{24317A64-1206-4755-81BC-D8BB816877F5}" type="presParOf" srcId="{229AE926-8EF6-4F32-85E7-19C253703EFD}" destId="{E77B719F-A438-4702-94E7-A06FEFE2EC03}" srcOrd="1" destOrd="0" presId="urn:microsoft.com/office/officeart/2005/8/layout/vList5"/>
    <dgm:cxn modelId="{440C6687-6128-47E3-B1ED-43827E76F03F}" type="presParOf" srcId="{EEA17CF9-9C33-4BA8-97E3-6A30C6518F7D}" destId="{0F522C9D-EDD1-491C-ADEF-E7AB3F14EF00}" srcOrd="3" destOrd="0" presId="urn:microsoft.com/office/officeart/2005/8/layout/vList5"/>
    <dgm:cxn modelId="{6607DE6F-EFA0-4EEE-9D21-3CE4E4EEBF20}" type="presParOf" srcId="{EEA17CF9-9C33-4BA8-97E3-6A30C6518F7D}" destId="{2780F9A0-90E4-4D53-8209-7E99167DB77D}" srcOrd="4" destOrd="0" presId="urn:microsoft.com/office/officeart/2005/8/layout/vList5"/>
    <dgm:cxn modelId="{04010B7E-D815-43E1-9988-63A9FD2FEA9B}" type="presParOf" srcId="{2780F9A0-90E4-4D53-8209-7E99167DB77D}" destId="{9E8AC224-5DCA-42C3-99E0-D74329F664C9}" srcOrd="0" destOrd="0" presId="urn:microsoft.com/office/officeart/2005/8/layout/vList5"/>
    <dgm:cxn modelId="{2A04B01E-60E4-4AA2-9585-807A5A9C0468}" type="presParOf" srcId="{2780F9A0-90E4-4D53-8209-7E99167DB77D}" destId="{0FEC1D38-9E84-45B3-9E4B-501C863EAD44}" srcOrd="1" destOrd="0" presId="urn:microsoft.com/office/officeart/2005/8/layout/vList5"/>
    <dgm:cxn modelId="{BBA8B34F-A40C-4F6D-BF28-FD70DBE6161B}" type="presParOf" srcId="{EEA17CF9-9C33-4BA8-97E3-6A30C6518F7D}" destId="{3B5C82AD-E345-4691-9BC3-5B0100A09092}" srcOrd="5" destOrd="0" presId="urn:microsoft.com/office/officeart/2005/8/layout/vList5"/>
    <dgm:cxn modelId="{28066147-7E31-42EE-BF82-1B111C024F4A}" type="presParOf" srcId="{EEA17CF9-9C33-4BA8-97E3-6A30C6518F7D}" destId="{404EC34A-F268-4F42-AB9A-CAE22BB23E50}" srcOrd="6" destOrd="0" presId="urn:microsoft.com/office/officeart/2005/8/layout/vList5"/>
    <dgm:cxn modelId="{6C961567-3F0E-4295-B2A5-88408637B41A}" type="presParOf" srcId="{404EC34A-F268-4F42-AB9A-CAE22BB23E50}" destId="{8E6B661D-62F0-424D-8FB5-8BFA1EC0D264}" srcOrd="0" destOrd="0" presId="urn:microsoft.com/office/officeart/2005/8/layout/vList5"/>
    <dgm:cxn modelId="{0FEC196E-35D3-454B-AF15-ED2388CA191F}" type="presParOf" srcId="{404EC34A-F268-4F42-AB9A-CAE22BB23E50}" destId="{BACEA295-DBCC-416D-9C88-F88ADC9702AE}" srcOrd="1" destOrd="0" presId="urn:microsoft.com/office/officeart/2005/8/layout/vList5"/>
    <dgm:cxn modelId="{1B10BD8C-AC65-413C-9743-8F4577FDD514}" type="presParOf" srcId="{EEA17CF9-9C33-4BA8-97E3-6A30C6518F7D}" destId="{0DDEE9BB-AFBA-4FB2-B383-17E03387D88C}" srcOrd="7" destOrd="0" presId="urn:microsoft.com/office/officeart/2005/8/layout/vList5"/>
    <dgm:cxn modelId="{C362AB4F-D414-4C91-B25A-A13B4006527E}" type="presParOf" srcId="{EEA17CF9-9C33-4BA8-97E3-6A30C6518F7D}" destId="{90017295-0921-4DD1-BC07-5C336635B6AE}" srcOrd="8" destOrd="0" presId="urn:microsoft.com/office/officeart/2005/8/layout/vList5"/>
    <dgm:cxn modelId="{1C5F37D7-8DC0-4297-BDBB-9BF5831FAC1C}" type="presParOf" srcId="{90017295-0921-4DD1-BC07-5C336635B6AE}" destId="{CB195628-B111-41E4-9462-88F12C00CED8}" srcOrd="0" destOrd="0" presId="urn:microsoft.com/office/officeart/2005/8/layout/vList5"/>
    <dgm:cxn modelId="{607EE83D-2705-46EB-871C-C931DFA01AAA}" type="presParOf" srcId="{90017295-0921-4DD1-BC07-5C336635B6AE}" destId="{3C9B03B3-F428-48AF-8196-9670BCE36E3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B3E1D6-45B8-46FD-8AA1-75C1E164FB8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B5EA9A2-1695-4580-A706-A1D83C6CA78A}">
      <dgm:prSet/>
      <dgm:spPr/>
      <dgm:t>
        <a:bodyPr/>
        <a:lstStyle/>
        <a:p>
          <a:r>
            <a:rPr lang="en-GB"/>
            <a:t>Primary Research Question:</a:t>
          </a:r>
          <a:r>
            <a:rPr lang="en-GB">
              <a:latin typeface="Calibri Light" panose="020F0302020204030204"/>
            </a:rPr>
            <a:t> </a:t>
          </a:r>
          <a:endParaRPr lang="en-US"/>
        </a:p>
      </dgm:t>
    </dgm:pt>
    <dgm:pt modelId="{94A519EE-F07F-4A29-BF63-3B270B57EE6F}" type="parTrans" cxnId="{463508D0-30EA-4CC7-B723-CB4243AF3B9A}">
      <dgm:prSet/>
      <dgm:spPr/>
      <dgm:t>
        <a:bodyPr/>
        <a:lstStyle/>
        <a:p>
          <a:endParaRPr lang="en-US"/>
        </a:p>
      </dgm:t>
    </dgm:pt>
    <dgm:pt modelId="{394C4BB4-A5C5-478A-8E5C-34C3773C2450}" type="sibTrans" cxnId="{463508D0-30EA-4CC7-B723-CB4243AF3B9A}">
      <dgm:prSet/>
      <dgm:spPr/>
      <dgm:t>
        <a:bodyPr/>
        <a:lstStyle/>
        <a:p>
          <a:endParaRPr lang="en-US"/>
        </a:p>
      </dgm:t>
    </dgm:pt>
    <dgm:pt modelId="{F844756F-F0BC-4C02-A918-0BE310593D1C}">
      <dgm:prSet/>
      <dgm:spPr/>
      <dgm:t>
        <a:bodyPr/>
        <a:lstStyle/>
        <a:p>
          <a:r>
            <a:rPr lang="en-GB"/>
            <a:t>Using the data our team has collected, can we create an accurate fish count prediction model?</a:t>
          </a:r>
          <a:endParaRPr lang="en-US"/>
        </a:p>
      </dgm:t>
    </dgm:pt>
    <dgm:pt modelId="{DB9183E9-6441-4C71-A5D4-69E5BCCCF406}" type="parTrans" cxnId="{214413FF-8C8A-4CB0-AF01-A135378EADD1}">
      <dgm:prSet/>
      <dgm:spPr/>
      <dgm:t>
        <a:bodyPr/>
        <a:lstStyle/>
        <a:p>
          <a:endParaRPr lang="en-US"/>
        </a:p>
      </dgm:t>
    </dgm:pt>
    <dgm:pt modelId="{EA6B90F8-84D3-4A6E-88B3-94A8614B0473}" type="sibTrans" cxnId="{214413FF-8C8A-4CB0-AF01-A135378EADD1}">
      <dgm:prSet/>
      <dgm:spPr/>
      <dgm:t>
        <a:bodyPr/>
        <a:lstStyle/>
        <a:p>
          <a:endParaRPr lang="en-US"/>
        </a:p>
      </dgm:t>
    </dgm:pt>
    <dgm:pt modelId="{AE196938-5D2D-4741-8B8F-E58C628383D7}">
      <dgm:prSet/>
      <dgm:spPr/>
      <dgm:t>
        <a:bodyPr/>
        <a:lstStyle/>
        <a:p>
          <a:r>
            <a:rPr lang="en-GB"/>
            <a:t>Supporting Research Questions:</a:t>
          </a:r>
          <a:r>
            <a:rPr lang="en-GB">
              <a:latin typeface="Calibri Light" panose="020F0302020204030204"/>
            </a:rPr>
            <a:t> </a:t>
          </a:r>
          <a:endParaRPr lang="en-US"/>
        </a:p>
      </dgm:t>
    </dgm:pt>
    <dgm:pt modelId="{7D4AFA05-4887-40B1-8B39-4ED8F7EB08E5}" type="parTrans" cxnId="{FF7CF1C7-B3B9-488A-839D-0F5020D20D19}">
      <dgm:prSet/>
      <dgm:spPr/>
      <dgm:t>
        <a:bodyPr/>
        <a:lstStyle/>
        <a:p>
          <a:endParaRPr lang="en-US"/>
        </a:p>
      </dgm:t>
    </dgm:pt>
    <dgm:pt modelId="{BD117FBD-3206-49D5-B6C9-693632612DB5}" type="sibTrans" cxnId="{FF7CF1C7-B3B9-488A-839D-0F5020D20D19}">
      <dgm:prSet/>
      <dgm:spPr/>
      <dgm:t>
        <a:bodyPr/>
        <a:lstStyle/>
        <a:p>
          <a:endParaRPr lang="en-US"/>
        </a:p>
      </dgm:t>
    </dgm:pt>
    <dgm:pt modelId="{B6E734FD-10D0-42FC-8F65-E2CD9694F0CD}">
      <dgm:prSet/>
      <dgm:spPr/>
      <dgm:t>
        <a:bodyPr/>
        <a:lstStyle/>
        <a:p>
          <a:r>
            <a:rPr lang="en-GB"/>
            <a:t>Will a model providing a daily run count prediction or total season count prediction be more accurate? </a:t>
          </a:r>
          <a:endParaRPr lang="en-US"/>
        </a:p>
      </dgm:t>
    </dgm:pt>
    <dgm:pt modelId="{9FA00856-967F-48BC-8279-442A8F5FEE22}" type="parTrans" cxnId="{138E6376-B61A-4265-A37C-6B13E9A8F0AB}">
      <dgm:prSet/>
      <dgm:spPr/>
      <dgm:t>
        <a:bodyPr/>
        <a:lstStyle/>
        <a:p>
          <a:endParaRPr lang="en-US"/>
        </a:p>
      </dgm:t>
    </dgm:pt>
    <dgm:pt modelId="{5372F885-4E03-4150-B92D-65FE34B9B803}" type="sibTrans" cxnId="{138E6376-B61A-4265-A37C-6B13E9A8F0AB}">
      <dgm:prSet/>
      <dgm:spPr/>
      <dgm:t>
        <a:bodyPr/>
        <a:lstStyle/>
        <a:p>
          <a:endParaRPr lang="en-US"/>
        </a:p>
      </dgm:t>
    </dgm:pt>
    <dgm:pt modelId="{BF48BA27-D60C-458B-9815-A6304BE9C62D}">
      <dgm:prSet/>
      <dgm:spPr/>
      <dgm:t>
        <a:bodyPr/>
        <a:lstStyle/>
        <a:p>
          <a:r>
            <a:rPr lang="en-GB"/>
            <a:t>Can we use change detection analysis to forecast an incoming large salmon run? </a:t>
          </a:r>
          <a:endParaRPr lang="en-US"/>
        </a:p>
      </dgm:t>
    </dgm:pt>
    <dgm:pt modelId="{39590556-D985-4CCA-B9D7-3A9A7A36C395}" type="parTrans" cxnId="{4C6E7677-FEA5-4BA5-8A19-DFF485D7277B}">
      <dgm:prSet/>
      <dgm:spPr/>
      <dgm:t>
        <a:bodyPr/>
        <a:lstStyle/>
        <a:p>
          <a:endParaRPr lang="en-US"/>
        </a:p>
      </dgm:t>
    </dgm:pt>
    <dgm:pt modelId="{FBF4C4F6-F4BD-47E4-A85B-822ADAFBC54E}" type="sibTrans" cxnId="{4C6E7677-FEA5-4BA5-8A19-DFF485D7277B}">
      <dgm:prSet/>
      <dgm:spPr/>
      <dgm:t>
        <a:bodyPr/>
        <a:lstStyle/>
        <a:p>
          <a:endParaRPr lang="en-US"/>
        </a:p>
      </dgm:t>
    </dgm:pt>
    <dgm:pt modelId="{F2D65501-2077-4803-9FA5-98EC10A5FFB4}">
      <dgm:prSet/>
      <dgm:spPr/>
      <dgm:t>
        <a:bodyPr/>
        <a:lstStyle/>
        <a:p>
          <a:r>
            <a:rPr lang="en-GB"/>
            <a:t>Can we use change detection model to </a:t>
          </a:r>
          <a:r>
            <a:rPr lang="en-GB" err="1"/>
            <a:t>analyze</a:t>
          </a:r>
          <a:r>
            <a:rPr lang="en-GB"/>
            <a:t> historical salmon run to help local businesses improve resource allocation? </a:t>
          </a:r>
          <a:endParaRPr lang="en-US">
            <a:latin typeface="Calibri Light" panose="020F0302020204030204"/>
          </a:endParaRPr>
        </a:p>
      </dgm:t>
    </dgm:pt>
    <dgm:pt modelId="{998856DB-9A34-4748-9C66-A36F60636E9B}" type="parTrans" cxnId="{8351D748-FE12-4BBF-81DF-D1912F095518}">
      <dgm:prSet/>
      <dgm:spPr/>
      <dgm:t>
        <a:bodyPr/>
        <a:lstStyle/>
        <a:p>
          <a:endParaRPr lang="en-US"/>
        </a:p>
      </dgm:t>
    </dgm:pt>
    <dgm:pt modelId="{6D3773FC-3158-461A-96C7-A58488D957E0}" type="sibTrans" cxnId="{8351D748-FE12-4BBF-81DF-D1912F095518}">
      <dgm:prSet/>
      <dgm:spPr/>
      <dgm:t>
        <a:bodyPr/>
        <a:lstStyle/>
        <a:p>
          <a:endParaRPr lang="en-US"/>
        </a:p>
      </dgm:t>
    </dgm:pt>
    <dgm:pt modelId="{BC21F39C-0FED-4BEE-AEDD-59F371DE9258}">
      <dgm:prSet phldr="0"/>
      <dgm:spPr/>
      <dgm:t>
        <a:bodyPr/>
        <a:lstStyle/>
        <a:p>
          <a:r>
            <a:rPr lang="en-GB">
              <a:latin typeface="Calibri Light" panose="020F0302020204030204"/>
            </a:rPr>
            <a:t>What</a:t>
          </a:r>
          <a:r>
            <a:rPr lang="en-GB"/>
            <a:t> is the variable that has the most significant impact on sockeye salmon count? </a:t>
          </a:r>
          <a:endParaRPr lang="en-GB">
            <a:latin typeface="Calibri Light" panose="020F0302020204030204"/>
          </a:endParaRPr>
        </a:p>
      </dgm:t>
    </dgm:pt>
    <dgm:pt modelId="{ACD01D2B-1CA5-46DE-8163-694B13C5933B}" type="parTrans" cxnId="{76FB45A8-758A-4AF5-8D1E-1FF78F0C60AB}">
      <dgm:prSet/>
      <dgm:spPr/>
    </dgm:pt>
    <dgm:pt modelId="{814FB4B3-D7C4-431F-9A5A-5087E8E2BF75}" type="sibTrans" cxnId="{76FB45A8-758A-4AF5-8D1E-1FF78F0C60AB}">
      <dgm:prSet/>
      <dgm:spPr/>
      <dgm:t>
        <a:bodyPr/>
        <a:lstStyle/>
        <a:p>
          <a:endParaRPr lang="en-US"/>
        </a:p>
      </dgm:t>
    </dgm:pt>
    <dgm:pt modelId="{3B773728-D00D-4EAC-A152-CF5CC5C16776}">
      <dgm:prSet phldr="0"/>
      <dgm:spPr/>
      <dgm:t>
        <a:bodyPr/>
        <a:lstStyle/>
        <a:p>
          <a:r>
            <a:rPr lang="en-GB"/>
            <a:t>Can a model be created to predict the number of salmon that will run on a given day?</a:t>
          </a:r>
        </a:p>
      </dgm:t>
    </dgm:pt>
    <dgm:pt modelId="{69D11ED3-C053-4518-92FF-AD9CC8627D9F}" type="parTrans" cxnId="{87109CB8-1DDC-49D3-A82F-7F310080059C}">
      <dgm:prSet/>
      <dgm:spPr/>
    </dgm:pt>
    <dgm:pt modelId="{6AA0D587-CAEB-4B7A-9188-FA0E868FF63A}" type="sibTrans" cxnId="{87109CB8-1DDC-49D3-A82F-7F310080059C}">
      <dgm:prSet/>
      <dgm:spPr/>
      <dgm:t>
        <a:bodyPr/>
        <a:lstStyle/>
        <a:p>
          <a:endParaRPr lang="en-US"/>
        </a:p>
      </dgm:t>
    </dgm:pt>
    <dgm:pt modelId="{33983A93-4DAC-4C99-8904-DD9773F1B82F}" type="pres">
      <dgm:prSet presAssocID="{92B3E1D6-45B8-46FD-8AA1-75C1E164FB8C}" presName="linear" presStyleCnt="0">
        <dgm:presLayoutVars>
          <dgm:animLvl val="lvl"/>
          <dgm:resizeHandles val="exact"/>
        </dgm:presLayoutVars>
      </dgm:prSet>
      <dgm:spPr/>
    </dgm:pt>
    <dgm:pt modelId="{0C3A125E-9751-4CFD-9F6F-770FD2AF44FC}" type="pres">
      <dgm:prSet presAssocID="{7B5EA9A2-1695-4580-A706-A1D83C6CA78A}" presName="parentText" presStyleLbl="node1" presStyleIdx="0" presStyleCnt="2">
        <dgm:presLayoutVars>
          <dgm:chMax val="0"/>
          <dgm:bulletEnabled val="1"/>
        </dgm:presLayoutVars>
      </dgm:prSet>
      <dgm:spPr/>
    </dgm:pt>
    <dgm:pt modelId="{47A414A3-9D43-4882-9ECA-8A278CE7D066}" type="pres">
      <dgm:prSet presAssocID="{7B5EA9A2-1695-4580-A706-A1D83C6CA78A}" presName="childText" presStyleLbl="revTx" presStyleIdx="0" presStyleCnt="2">
        <dgm:presLayoutVars>
          <dgm:bulletEnabled val="1"/>
        </dgm:presLayoutVars>
      </dgm:prSet>
      <dgm:spPr/>
    </dgm:pt>
    <dgm:pt modelId="{514B70A5-3BEF-4F0E-BE39-88A0714C1DAD}" type="pres">
      <dgm:prSet presAssocID="{AE196938-5D2D-4741-8B8F-E58C628383D7}" presName="parentText" presStyleLbl="node1" presStyleIdx="1" presStyleCnt="2">
        <dgm:presLayoutVars>
          <dgm:chMax val="0"/>
          <dgm:bulletEnabled val="1"/>
        </dgm:presLayoutVars>
      </dgm:prSet>
      <dgm:spPr/>
    </dgm:pt>
    <dgm:pt modelId="{61A8DE20-AD2B-4AA1-A988-BD311D8F5A9B}" type="pres">
      <dgm:prSet presAssocID="{AE196938-5D2D-4741-8B8F-E58C628383D7}" presName="childText" presStyleLbl="revTx" presStyleIdx="1" presStyleCnt="2">
        <dgm:presLayoutVars>
          <dgm:bulletEnabled val="1"/>
        </dgm:presLayoutVars>
      </dgm:prSet>
      <dgm:spPr/>
    </dgm:pt>
  </dgm:ptLst>
  <dgm:cxnLst>
    <dgm:cxn modelId="{8B61E803-C4BD-4F2A-B60C-F4DB63473AE7}" type="presOf" srcId="{92B3E1D6-45B8-46FD-8AA1-75C1E164FB8C}" destId="{33983A93-4DAC-4C99-8904-DD9773F1B82F}" srcOrd="0" destOrd="0" presId="urn:microsoft.com/office/officeart/2005/8/layout/vList2"/>
    <dgm:cxn modelId="{4E755E38-5AFD-4A80-9B79-16908497A4FF}" type="presOf" srcId="{F844756F-F0BC-4C02-A918-0BE310593D1C}" destId="{47A414A3-9D43-4882-9ECA-8A278CE7D066}" srcOrd="0" destOrd="0" presId="urn:microsoft.com/office/officeart/2005/8/layout/vList2"/>
    <dgm:cxn modelId="{8351D748-FE12-4BBF-81DF-D1912F095518}" srcId="{AE196938-5D2D-4741-8B8F-E58C628383D7}" destId="{F2D65501-2077-4803-9FA5-98EC10A5FFB4}" srcOrd="2" destOrd="0" parTransId="{998856DB-9A34-4748-9C66-A36F60636E9B}" sibTransId="{6D3773FC-3158-461A-96C7-A58488D957E0}"/>
    <dgm:cxn modelId="{E9C6F149-2728-4830-8A26-3C6AF315D783}" type="presOf" srcId="{B6E734FD-10D0-42FC-8F65-E2CD9694F0CD}" destId="{61A8DE20-AD2B-4AA1-A988-BD311D8F5A9B}" srcOrd="0" destOrd="0" presId="urn:microsoft.com/office/officeart/2005/8/layout/vList2"/>
    <dgm:cxn modelId="{138E6376-B61A-4265-A37C-6B13E9A8F0AB}" srcId="{AE196938-5D2D-4741-8B8F-E58C628383D7}" destId="{B6E734FD-10D0-42FC-8F65-E2CD9694F0CD}" srcOrd="0" destOrd="0" parTransId="{9FA00856-967F-48BC-8279-442A8F5FEE22}" sibTransId="{5372F885-4E03-4150-B92D-65FE34B9B803}"/>
    <dgm:cxn modelId="{4C6E7677-FEA5-4BA5-8A19-DFF485D7277B}" srcId="{AE196938-5D2D-4741-8B8F-E58C628383D7}" destId="{BF48BA27-D60C-458B-9815-A6304BE9C62D}" srcOrd="1" destOrd="0" parTransId="{39590556-D985-4CCA-B9D7-3A9A7A36C395}" sibTransId="{FBF4C4F6-F4BD-47E4-A85B-822ADAFBC54E}"/>
    <dgm:cxn modelId="{EF45CB81-F4BD-4FF8-AA0D-97F09EABE1ED}" type="presOf" srcId="{BF48BA27-D60C-458B-9815-A6304BE9C62D}" destId="{61A8DE20-AD2B-4AA1-A988-BD311D8F5A9B}" srcOrd="0" destOrd="1" presId="urn:microsoft.com/office/officeart/2005/8/layout/vList2"/>
    <dgm:cxn modelId="{D942EA85-DC49-4A42-A601-6A536D88865A}" type="presOf" srcId="{7B5EA9A2-1695-4580-A706-A1D83C6CA78A}" destId="{0C3A125E-9751-4CFD-9F6F-770FD2AF44FC}" srcOrd="0" destOrd="0" presId="urn:microsoft.com/office/officeart/2005/8/layout/vList2"/>
    <dgm:cxn modelId="{FC854D8E-7097-4DF7-86C6-67441BE07FF0}" type="presOf" srcId="{BC21F39C-0FED-4BEE-AEDD-59F371DE9258}" destId="{61A8DE20-AD2B-4AA1-A988-BD311D8F5A9B}" srcOrd="0" destOrd="3" presId="urn:microsoft.com/office/officeart/2005/8/layout/vList2"/>
    <dgm:cxn modelId="{76FB45A8-758A-4AF5-8D1E-1FF78F0C60AB}" srcId="{AE196938-5D2D-4741-8B8F-E58C628383D7}" destId="{BC21F39C-0FED-4BEE-AEDD-59F371DE9258}" srcOrd="3" destOrd="0" parTransId="{ACD01D2B-1CA5-46DE-8163-694B13C5933B}" sibTransId="{814FB4B3-D7C4-431F-9A5A-5087E8E2BF75}"/>
    <dgm:cxn modelId="{6398CDAB-410A-468D-A258-B19F63ED2B64}" type="presOf" srcId="{3B773728-D00D-4EAC-A152-CF5CC5C16776}" destId="{61A8DE20-AD2B-4AA1-A988-BD311D8F5A9B}" srcOrd="0" destOrd="4" presId="urn:microsoft.com/office/officeart/2005/8/layout/vList2"/>
    <dgm:cxn modelId="{87109CB8-1DDC-49D3-A82F-7F310080059C}" srcId="{AE196938-5D2D-4741-8B8F-E58C628383D7}" destId="{3B773728-D00D-4EAC-A152-CF5CC5C16776}" srcOrd="4" destOrd="0" parTransId="{69D11ED3-C053-4518-92FF-AD9CC8627D9F}" sibTransId="{6AA0D587-CAEB-4B7A-9188-FA0E868FF63A}"/>
    <dgm:cxn modelId="{FF7CF1C7-B3B9-488A-839D-0F5020D20D19}" srcId="{92B3E1D6-45B8-46FD-8AA1-75C1E164FB8C}" destId="{AE196938-5D2D-4741-8B8F-E58C628383D7}" srcOrd="1" destOrd="0" parTransId="{7D4AFA05-4887-40B1-8B39-4ED8F7EB08E5}" sibTransId="{BD117FBD-3206-49D5-B6C9-693632612DB5}"/>
    <dgm:cxn modelId="{463508D0-30EA-4CC7-B723-CB4243AF3B9A}" srcId="{92B3E1D6-45B8-46FD-8AA1-75C1E164FB8C}" destId="{7B5EA9A2-1695-4580-A706-A1D83C6CA78A}" srcOrd="0" destOrd="0" parTransId="{94A519EE-F07F-4A29-BF63-3B270B57EE6F}" sibTransId="{394C4BB4-A5C5-478A-8E5C-34C3773C2450}"/>
    <dgm:cxn modelId="{35276DF5-2092-415D-8177-42745877A450}" type="presOf" srcId="{AE196938-5D2D-4741-8B8F-E58C628383D7}" destId="{514B70A5-3BEF-4F0E-BE39-88A0714C1DAD}" srcOrd="0" destOrd="0" presId="urn:microsoft.com/office/officeart/2005/8/layout/vList2"/>
    <dgm:cxn modelId="{A4CD70FC-A3A9-41D1-8FB1-0992A51D49E9}" type="presOf" srcId="{F2D65501-2077-4803-9FA5-98EC10A5FFB4}" destId="{61A8DE20-AD2B-4AA1-A988-BD311D8F5A9B}" srcOrd="0" destOrd="2" presId="urn:microsoft.com/office/officeart/2005/8/layout/vList2"/>
    <dgm:cxn modelId="{214413FF-8C8A-4CB0-AF01-A135378EADD1}" srcId="{7B5EA9A2-1695-4580-A706-A1D83C6CA78A}" destId="{F844756F-F0BC-4C02-A918-0BE310593D1C}" srcOrd="0" destOrd="0" parTransId="{DB9183E9-6441-4C71-A5D4-69E5BCCCF406}" sibTransId="{EA6B90F8-84D3-4A6E-88B3-94A8614B0473}"/>
    <dgm:cxn modelId="{E789DDAD-0883-42A0-AA6B-816DE298F702}" type="presParOf" srcId="{33983A93-4DAC-4C99-8904-DD9773F1B82F}" destId="{0C3A125E-9751-4CFD-9F6F-770FD2AF44FC}" srcOrd="0" destOrd="0" presId="urn:microsoft.com/office/officeart/2005/8/layout/vList2"/>
    <dgm:cxn modelId="{E3103104-8CC7-48E4-9239-4D115F2F4C57}" type="presParOf" srcId="{33983A93-4DAC-4C99-8904-DD9773F1B82F}" destId="{47A414A3-9D43-4882-9ECA-8A278CE7D066}" srcOrd="1" destOrd="0" presId="urn:microsoft.com/office/officeart/2005/8/layout/vList2"/>
    <dgm:cxn modelId="{7538A659-0619-4D77-A6CD-EC333FE15BD5}" type="presParOf" srcId="{33983A93-4DAC-4C99-8904-DD9773F1B82F}" destId="{514B70A5-3BEF-4F0E-BE39-88A0714C1DAD}" srcOrd="2" destOrd="0" presId="urn:microsoft.com/office/officeart/2005/8/layout/vList2"/>
    <dgm:cxn modelId="{8705BB5C-9F35-4806-B7C6-7B07450E3FD9}" type="presParOf" srcId="{33983A93-4DAC-4C99-8904-DD9773F1B82F}" destId="{61A8DE20-AD2B-4AA1-A988-BD311D8F5A9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3535BC-C981-477F-B1DC-EFCC80D2227B}" type="doc">
      <dgm:prSet loTypeId="urn:microsoft.com/office/officeart/2016/7/layout/ChevronBlockProcess" loCatId="process" qsTypeId="urn:microsoft.com/office/officeart/2005/8/quickstyle/simple1" qsCatId="simple" csTypeId="urn:microsoft.com/office/officeart/2005/8/colors/colorful2" csCatId="colorful" phldr="1"/>
      <dgm:spPr/>
    </dgm:pt>
    <dgm:pt modelId="{7A5D515C-BE6F-4044-9541-121B3BCD5775}">
      <dgm:prSet phldrT="[Text]" phldr="0"/>
      <dgm:spPr/>
      <dgm:t>
        <a:bodyPr/>
        <a:lstStyle/>
        <a:p>
          <a:pPr rtl="0"/>
          <a:r>
            <a:rPr lang="en-GB">
              <a:latin typeface="Calibri Light" panose="020F0302020204030204"/>
            </a:rPr>
            <a:t>Six</a:t>
          </a:r>
          <a:r>
            <a:rPr lang="en-GB"/>
            <a:t> different datasets will be cleaned and joined</a:t>
          </a:r>
          <a:endParaRPr lang="en-GB">
            <a:latin typeface="Calibri Light" panose="020F0302020204030204"/>
          </a:endParaRPr>
        </a:p>
      </dgm:t>
    </dgm:pt>
    <dgm:pt modelId="{B648890C-2FB2-424D-A6C5-6085A9DDFBA4}" type="parTrans" cxnId="{2D139A05-3925-48CE-A956-A0B274A24B8E}">
      <dgm:prSet/>
      <dgm:spPr/>
    </dgm:pt>
    <dgm:pt modelId="{F6E6F372-CF3F-45F7-B693-C55BA3D85B37}" type="sibTrans" cxnId="{2D139A05-3925-48CE-A956-A0B274A24B8E}">
      <dgm:prSet/>
      <dgm:spPr/>
      <dgm:t>
        <a:bodyPr/>
        <a:lstStyle/>
        <a:p>
          <a:endParaRPr lang="en-GB"/>
        </a:p>
      </dgm:t>
    </dgm:pt>
    <dgm:pt modelId="{CD38602B-3FBF-4487-9397-80B918E30720}">
      <dgm:prSet phldrT="[Text]" phldr="0"/>
      <dgm:spPr/>
      <dgm:t>
        <a:bodyPr/>
        <a:lstStyle/>
        <a:p>
          <a:pPr rtl="0"/>
          <a:r>
            <a:rPr lang="en-GB">
              <a:latin typeface="Calibri Light" panose="020F0302020204030204"/>
            </a:rPr>
            <a:t>Plot</a:t>
          </a:r>
          <a:r>
            <a:rPr lang="en-GB"/>
            <a:t> and inspect the datasets to detect any potential issues such as correlations, multi-collinearity, and outliers. For highly correlated variables, we will perform a feature selection process to retain only the most relevant variables</a:t>
          </a:r>
          <a:endParaRPr lang="en-GB">
            <a:latin typeface="Calibri Light" panose="020F0302020204030204"/>
          </a:endParaRPr>
        </a:p>
      </dgm:t>
    </dgm:pt>
    <dgm:pt modelId="{DED05F64-877A-421F-9339-863504A09C8C}" type="parTrans" cxnId="{195B37D1-4B47-4E2F-A718-1E254FF7931B}">
      <dgm:prSet/>
      <dgm:spPr/>
    </dgm:pt>
    <dgm:pt modelId="{44542B42-BE25-48C4-9852-D9493DA223AF}" type="sibTrans" cxnId="{195B37D1-4B47-4E2F-A718-1E254FF7931B}">
      <dgm:prSet/>
      <dgm:spPr/>
      <dgm:t>
        <a:bodyPr/>
        <a:lstStyle/>
        <a:p>
          <a:endParaRPr lang="en-GB"/>
        </a:p>
      </dgm:t>
    </dgm:pt>
    <dgm:pt modelId="{46D3A22F-EA92-4E33-83DF-D763B726264A}">
      <dgm:prSet phldrT="[Text]" phldr="0"/>
      <dgm:spPr/>
      <dgm:t>
        <a:bodyPr/>
        <a:lstStyle/>
        <a:p>
          <a:pPr rtl="0"/>
          <a:r>
            <a:rPr lang="en-GB">
              <a:latin typeface="Calibri Light" panose="020F0302020204030204"/>
            </a:rPr>
            <a:t>Split</a:t>
          </a:r>
          <a:r>
            <a:rPr lang="en-GB"/>
            <a:t> </a:t>
          </a:r>
          <a:r>
            <a:rPr lang="en-GB">
              <a:latin typeface="Calibri Light" panose="020F0302020204030204"/>
            </a:rPr>
            <a:t>data into</a:t>
          </a:r>
          <a:r>
            <a:rPr lang="en-GB"/>
            <a:t> training, validation, and test datasets</a:t>
          </a:r>
          <a:endParaRPr lang="en-GB">
            <a:latin typeface="Calibri Light" panose="020F0302020204030204"/>
          </a:endParaRPr>
        </a:p>
      </dgm:t>
    </dgm:pt>
    <dgm:pt modelId="{DC25C6A7-C76B-472F-AA76-779C55D0F8C0}" type="parTrans" cxnId="{1F4C272B-99A3-4FFE-BC09-AC3B2185EA8D}">
      <dgm:prSet/>
      <dgm:spPr/>
    </dgm:pt>
    <dgm:pt modelId="{A39D92FB-E64E-4884-9133-79536BB48A39}" type="sibTrans" cxnId="{1F4C272B-99A3-4FFE-BC09-AC3B2185EA8D}">
      <dgm:prSet/>
      <dgm:spPr/>
      <dgm:t>
        <a:bodyPr/>
        <a:lstStyle/>
        <a:p>
          <a:endParaRPr lang="en-GB"/>
        </a:p>
      </dgm:t>
    </dgm:pt>
    <dgm:pt modelId="{381941BC-13B7-4839-8E84-2D38114BCF94}">
      <dgm:prSet phldr="0"/>
      <dgm:spPr/>
      <dgm:t>
        <a:bodyPr/>
        <a:lstStyle/>
        <a:p>
          <a:pPr rtl="0"/>
          <a:r>
            <a:rPr lang="en-GB"/>
            <a:t>Data preparation</a:t>
          </a:r>
          <a:endParaRPr lang="en-US"/>
        </a:p>
      </dgm:t>
    </dgm:pt>
    <dgm:pt modelId="{672D0AF3-552C-4B3E-8F42-534199BC7A4E}" type="parTrans" cxnId="{FC6DDB3A-2B07-410B-8018-5F9CC12023D5}">
      <dgm:prSet/>
      <dgm:spPr/>
    </dgm:pt>
    <dgm:pt modelId="{30E8D39E-6F94-4907-BB44-D330A5F51E6E}" type="sibTrans" cxnId="{FC6DDB3A-2B07-410B-8018-5F9CC12023D5}">
      <dgm:prSet/>
      <dgm:spPr/>
      <dgm:t>
        <a:bodyPr/>
        <a:lstStyle/>
        <a:p>
          <a:endParaRPr lang="en-GB"/>
        </a:p>
      </dgm:t>
    </dgm:pt>
    <dgm:pt modelId="{5662DA86-31B5-42A2-ADC8-E857CA6FCA7F}">
      <dgm:prSet phldr="0"/>
      <dgm:spPr/>
      <dgm:t>
        <a:bodyPr/>
        <a:lstStyle/>
        <a:p>
          <a:pPr rtl="0"/>
          <a:r>
            <a:rPr lang="en-GB"/>
            <a:t>Data exploration</a:t>
          </a:r>
          <a:endParaRPr lang="en-US"/>
        </a:p>
      </dgm:t>
    </dgm:pt>
    <dgm:pt modelId="{15604187-F7D4-4916-A4FC-495CEFE22F2F}" type="parTrans" cxnId="{DBC58FB2-321E-4B0D-9E09-623B55772CCA}">
      <dgm:prSet/>
      <dgm:spPr/>
    </dgm:pt>
    <dgm:pt modelId="{3A10571F-522F-4A55-A79E-C5C4FD4F3F41}" type="sibTrans" cxnId="{DBC58FB2-321E-4B0D-9E09-623B55772CCA}">
      <dgm:prSet/>
      <dgm:spPr/>
      <dgm:t>
        <a:bodyPr/>
        <a:lstStyle/>
        <a:p>
          <a:endParaRPr lang="en-GB"/>
        </a:p>
      </dgm:t>
    </dgm:pt>
    <dgm:pt modelId="{B0863664-AEA4-4CA8-B163-04334E92CDAF}">
      <dgm:prSet phldr="0"/>
      <dgm:spPr/>
      <dgm:t>
        <a:bodyPr/>
        <a:lstStyle/>
        <a:p>
          <a:pPr rtl="0"/>
          <a:r>
            <a:rPr lang="en-GB"/>
            <a:t>Model training</a:t>
          </a:r>
          <a:endParaRPr lang="en-US"/>
        </a:p>
      </dgm:t>
    </dgm:pt>
    <dgm:pt modelId="{0D4A13B7-1E49-427B-9F41-941A6138E6BD}" type="parTrans" cxnId="{4A2D919C-63D4-4EBA-95E2-9F6C012FBDA9}">
      <dgm:prSet/>
      <dgm:spPr/>
    </dgm:pt>
    <dgm:pt modelId="{3D8CF9EF-D759-4EC5-B3B8-B11047FFB0D8}" type="sibTrans" cxnId="{4A2D919C-63D4-4EBA-95E2-9F6C012FBDA9}">
      <dgm:prSet/>
      <dgm:spPr/>
      <dgm:t>
        <a:bodyPr/>
        <a:lstStyle/>
        <a:p>
          <a:endParaRPr lang="en-GB"/>
        </a:p>
      </dgm:t>
    </dgm:pt>
    <dgm:pt modelId="{4F468CF4-BDB1-4FDF-A964-A867E2D59871}">
      <dgm:prSet phldr="0"/>
      <dgm:spPr/>
      <dgm:t>
        <a:bodyPr/>
        <a:lstStyle/>
        <a:p>
          <a:r>
            <a:rPr lang="en-GB">
              <a:latin typeface="Calibri Light" panose="020F0302020204030204"/>
            </a:rPr>
            <a:t>Use</a:t>
          </a:r>
          <a:r>
            <a:rPr lang="en-GB"/>
            <a:t> cross-validation as a resampling technique and stepwise regression for variable selection/hyperparameter optimization. All regression models will be compared to a baseline R-squared/adjusted R-squared value (linear regression</a:t>
          </a:r>
          <a:r>
            <a:rPr lang="en-GB">
              <a:latin typeface="Calibri Light" panose="020F0302020204030204"/>
            </a:rPr>
            <a:t>)</a:t>
          </a:r>
          <a:endParaRPr lang="en-GB"/>
        </a:p>
      </dgm:t>
    </dgm:pt>
    <dgm:pt modelId="{B9F1AB7B-C249-4916-917D-530A9D0EA610}" type="parTrans" cxnId="{B3382F76-330E-48CF-A608-758191301289}">
      <dgm:prSet/>
      <dgm:spPr/>
    </dgm:pt>
    <dgm:pt modelId="{F88A437F-FE39-40E1-ABC4-9C1F8B044A2D}" type="sibTrans" cxnId="{B3382F76-330E-48CF-A608-758191301289}">
      <dgm:prSet/>
      <dgm:spPr/>
      <dgm:t>
        <a:bodyPr/>
        <a:lstStyle/>
        <a:p>
          <a:endParaRPr lang="en-GB"/>
        </a:p>
      </dgm:t>
    </dgm:pt>
    <dgm:pt modelId="{2B757ED4-7BA0-44BF-BA5E-745EADD38923}">
      <dgm:prSet phldr="0"/>
      <dgm:spPr/>
      <dgm:t>
        <a:bodyPr/>
        <a:lstStyle/>
        <a:p>
          <a:pPr rtl="0"/>
          <a:r>
            <a:rPr lang="en-GB"/>
            <a:t>Model optimization</a:t>
          </a:r>
          <a:endParaRPr lang="en-US"/>
        </a:p>
      </dgm:t>
    </dgm:pt>
    <dgm:pt modelId="{1EEDD201-478C-4A1B-AD35-9B4CC64B1499}" type="parTrans" cxnId="{3944DF09-0443-4CDF-A18F-23094D8B627C}">
      <dgm:prSet/>
      <dgm:spPr/>
    </dgm:pt>
    <dgm:pt modelId="{2A228CEF-0251-4640-9F39-71185E58EBF2}" type="sibTrans" cxnId="{3944DF09-0443-4CDF-A18F-23094D8B627C}">
      <dgm:prSet/>
      <dgm:spPr/>
      <dgm:t>
        <a:bodyPr/>
        <a:lstStyle/>
        <a:p>
          <a:endParaRPr lang="en-GB"/>
        </a:p>
      </dgm:t>
    </dgm:pt>
    <dgm:pt modelId="{EEC7FA2B-E57A-4921-AC0B-146B4D7EDED5}">
      <dgm:prSet phldr="0"/>
      <dgm:spPr/>
      <dgm:t>
        <a:bodyPr/>
        <a:lstStyle/>
        <a:p>
          <a:r>
            <a:rPr lang="en-GB"/>
            <a:t>Converting any unit mismatches (Celsius to Fahrenheit) </a:t>
          </a:r>
        </a:p>
      </dgm:t>
    </dgm:pt>
    <dgm:pt modelId="{2E43FA78-9B62-4F08-98EF-F5F02652C9FC}" type="parTrans" cxnId="{37305471-1CE9-46D1-9A54-714968B6DF35}">
      <dgm:prSet/>
      <dgm:spPr/>
    </dgm:pt>
    <dgm:pt modelId="{C66C3E20-1732-4225-B42B-033F236329C1}" type="sibTrans" cxnId="{37305471-1CE9-46D1-9A54-714968B6DF35}">
      <dgm:prSet/>
      <dgm:spPr/>
    </dgm:pt>
    <dgm:pt modelId="{A4F78606-CB0C-4A75-A520-A9BE33900BC6}">
      <dgm:prSet phldr="0"/>
      <dgm:spPr/>
      <dgm:t>
        <a:bodyPr/>
        <a:lstStyle/>
        <a:p>
          <a:pPr rtl="0"/>
          <a:r>
            <a:rPr lang="en-GB">
              <a:latin typeface="Calibri Light" panose="020F0302020204030204"/>
            </a:rPr>
            <a:t>Investigate</a:t>
          </a:r>
          <a:r>
            <a:rPr lang="en-GB"/>
            <a:t> the trends in salmon runs over time and identify any seasonal patterns or irregularities</a:t>
          </a:r>
          <a:endParaRPr lang="en-GB">
            <a:latin typeface="Calibri Light" panose="020F0302020204030204"/>
          </a:endParaRPr>
        </a:p>
      </dgm:t>
    </dgm:pt>
    <dgm:pt modelId="{86F94480-4F0F-47A6-82A6-88944E7BA41D}" type="parTrans" cxnId="{BA973B94-3417-4021-AD0E-182CC56F5D93}">
      <dgm:prSet/>
      <dgm:spPr/>
    </dgm:pt>
    <dgm:pt modelId="{943D6FD9-BFD8-4F66-8A14-A9135CA5AFFA}" type="sibTrans" cxnId="{BA973B94-3417-4021-AD0E-182CC56F5D93}">
      <dgm:prSet/>
      <dgm:spPr/>
    </dgm:pt>
    <dgm:pt modelId="{B83FCE14-51AD-4DA1-B2F3-EDF816FB19E1}">
      <dgm:prSet phldr="0"/>
      <dgm:spPr/>
      <dgm:t>
        <a:bodyPr/>
        <a:lstStyle/>
        <a:p>
          <a:r>
            <a:rPr lang="en-GB"/>
            <a:t>If the Q-Q plot and residuals vs fitted plot show non-linearity patterns, we will use log transformations</a:t>
          </a:r>
        </a:p>
      </dgm:t>
    </dgm:pt>
    <dgm:pt modelId="{221B15D9-54D7-4532-91C7-97A262FCFF93}" type="parTrans" cxnId="{7B13E39B-2752-4AF2-B87E-375C10D0ABD1}">
      <dgm:prSet/>
      <dgm:spPr/>
    </dgm:pt>
    <dgm:pt modelId="{72C9EBD0-A06A-4F88-9C34-D9920FF3C7E5}" type="sibTrans" cxnId="{7B13E39B-2752-4AF2-B87E-375C10D0ABD1}">
      <dgm:prSet/>
      <dgm:spPr/>
    </dgm:pt>
    <dgm:pt modelId="{5F5D77AA-682B-45A8-BFF8-9EFDE0EB9C7E}">
      <dgm:prSet phldr="0"/>
      <dgm:spPr/>
      <dgm:t>
        <a:bodyPr/>
        <a:lstStyle/>
        <a:p>
          <a:r>
            <a:rPr lang="en-GB">
              <a:latin typeface="Calibri Light" panose="020F0302020204030204"/>
            </a:rPr>
            <a:t>Fit</a:t>
          </a:r>
          <a:r>
            <a:rPr lang="en-GB"/>
            <a:t> several types of ML models such as linear regression, logistic regression, k-means clustering, and CUSUM. Each of these models will give us different insights into the dataset such as identifying important variables and detecting trends in the data</a:t>
          </a:r>
        </a:p>
      </dgm:t>
    </dgm:pt>
    <dgm:pt modelId="{6F537A62-C11F-4D1E-9007-48B8C83FD9CA}" type="parTrans" cxnId="{CF7D552E-87BE-479D-90B4-252618CBF55A}">
      <dgm:prSet/>
      <dgm:spPr/>
    </dgm:pt>
    <dgm:pt modelId="{78FAA1F5-34F1-4E39-A2BF-AB256835BC6E}" type="sibTrans" cxnId="{CF7D552E-87BE-479D-90B4-252618CBF55A}">
      <dgm:prSet/>
      <dgm:spPr/>
    </dgm:pt>
    <dgm:pt modelId="{3A6EFA07-8750-48B3-A5C1-CE6C1AAF2379}" type="pres">
      <dgm:prSet presAssocID="{B63535BC-C981-477F-B1DC-EFCC80D2227B}" presName="Name0" presStyleCnt="0">
        <dgm:presLayoutVars>
          <dgm:dir/>
          <dgm:animLvl val="lvl"/>
          <dgm:resizeHandles val="exact"/>
        </dgm:presLayoutVars>
      </dgm:prSet>
      <dgm:spPr/>
    </dgm:pt>
    <dgm:pt modelId="{61CA200C-C85B-4CB0-A65D-C36C98C0A073}" type="pres">
      <dgm:prSet presAssocID="{381941BC-13B7-4839-8E84-2D38114BCF94}" presName="composite" presStyleCnt="0"/>
      <dgm:spPr/>
    </dgm:pt>
    <dgm:pt modelId="{BF5C5316-60EF-40DF-B63C-6CDE0ED79923}" type="pres">
      <dgm:prSet presAssocID="{381941BC-13B7-4839-8E84-2D38114BCF94}" presName="parTx" presStyleLbl="alignNode1" presStyleIdx="0" presStyleCnt="4">
        <dgm:presLayoutVars>
          <dgm:chMax val="0"/>
          <dgm:chPref val="0"/>
        </dgm:presLayoutVars>
      </dgm:prSet>
      <dgm:spPr/>
    </dgm:pt>
    <dgm:pt modelId="{CABF78A9-FDD1-42D0-9EE9-003229CB266C}" type="pres">
      <dgm:prSet presAssocID="{381941BC-13B7-4839-8E84-2D38114BCF94}" presName="desTx" presStyleLbl="alignAccFollowNode1" presStyleIdx="0" presStyleCnt="4">
        <dgm:presLayoutVars/>
      </dgm:prSet>
      <dgm:spPr/>
    </dgm:pt>
    <dgm:pt modelId="{4D58B423-F4B4-427E-AB71-AE66EF428354}" type="pres">
      <dgm:prSet presAssocID="{30E8D39E-6F94-4907-BB44-D330A5F51E6E}" presName="space" presStyleCnt="0"/>
      <dgm:spPr/>
    </dgm:pt>
    <dgm:pt modelId="{76238446-DE84-4259-B5B1-63057942BD9D}" type="pres">
      <dgm:prSet presAssocID="{5662DA86-31B5-42A2-ADC8-E857CA6FCA7F}" presName="composite" presStyleCnt="0"/>
      <dgm:spPr/>
    </dgm:pt>
    <dgm:pt modelId="{6B106809-1161-4B2C-A70A-430F3D8F0E46}" type="pres">
      <dgm:prSet presAssocID="{5662DA86-31B5-42A2-ADC8-E857CA6FCA7F}" presName="parTx" presStyleLbl="alignNode1" presStyleIdx="1" presStyleCnt="4">
        <dgm:presLayoutVars>
          <dgm:chMax val="0"/>
          <dgm:chPref val="0"/>
        </dgm:presLayoutVars>
      </dgm:prSet>
      <dgm:spPr/>
    </dgm:pt>
    <dgm:pt modelId="{6899D39E-AD6C-4D52-B701-04C6DD3538F8}" type="pres">
      <dgm:prSet presAssocID="{5662DA86-31B5-42A2-ADC8-E857CA6FCA7F}" presName="desTx" presStyleLbl="alignAccFollowNode1" presStyleIdx="1" presStyleCnt="4">
        <dgm:presLayoutVars/>
      </dgm:prSet>
      <dgm:spPr/>
    </dgm:pt>
    <dgm:pt modelId="{C4D98ED4-68D7-498E-9EB8-E9534FF07AE0}" type="pres">
      <dgm:prSet presAssocID="{3A10571F-522F-4A55-A79E-C5C4FD4F3F41}" presName="space" presStyleCnt="0"/>
      <dgm:spPr/>
    </dgm:pt>
    <dgm:pt modelId="{F0EA2966-CC43-4858-AE13-5304A35FF710}" type="pres">
      <dgm:prSet presAssocID="{B0863664-AEA4-4CA8-B163-04334E92CDAF}" presName="composite" presStyleCnt="0"/>
      <dgm:spPr/>
    </dgm:pt>
    <dgm:pt modelId="{BCE674AF-F13A-406F-B89F-B87904D64617}" type="pres">
      <dgm:prSet presAssocID="{B0863664-AEA4-4CA8-B163-04334E92CDAF}" presName="parTx" presStyleLbl="alignNode1" presStyleIdx="2" presStyleCnt="4">
        <dgm:presLayoutVars>
          <dgm:chMax val="0"/>
          <dgm:chPref val="0"/>
        </dgm:presLayoutVars>
      </dgm:prSet>
      <dgm:spPr/>
    </dgm:pt>
    <dgm:pt modelId="{7F5859EC-86A4-4FCF-8857-E4F927D973B4}" type="pres">
      <dgm:prSet presAssocID="{B0863664-AEA4-4CA8-B163-04334E92CDAF}" presName="desTx" presStyleLbl="alignAccFollowNode1" presStyleIdx="2" presStyleCnt="4">
        <dgm:presLayoutVars/>
      </dgm:prSet>
      <dgm:spPr/>
    </dgm:pt>
    <dgm:pt modelId="{B5990710-97EC-4FAB-A7D6-44DA5CE5A5BF}" type="pres">
      <dgm:prSet presAssocID="{3D8CF9EF-D759-4EC5-B3B8-B11047FFB0D8}" presName="space" presStyleCnt="0"/>
      <dgm:spPr/>
    </dgm:pt>
    <dgm:pt modelId="{875F1E37-1440-49E7-926D-E709BE31112A}" type="pres">
      <dgm:prSet presAssocID="{2B757ED4-7BA0-44BF-BA5E-745EADD38923}" presName="composite" presStyleCnt="0"/>
      <dgm:spPr/>
    </dgm:pt>
    <dgm:pt modelId="{41DF51BC-0F48-41B6-AAD4-538851CF843A}" type="pres">
      <dgm:prSet presAssocID="{2B757ED4-7BA0-44BF-BA5E-745EADD38923}" presName="parTx" presStyleLbl="alignNode1" presStyleIdx="3" presStyleCnt="4">
        <dgm:presLayoutVars>
          <dgm:chMax val="0"/>
          <dgm:chPref val="0"/>
        </dgm:presLayoutVars>
      </dgm:prSet>
      <dgm:spPr/>
    </dgm:pt>
    <dgm:pt modelId="{4D160DBA-8AC1-41D0-B3FF-7DC054170E46}" type="pres">
      <dgm:prSet presAssocID="{2B757ED4-7BA0-44BF-BA5E-745EADD38923}" presName="desTx" presStyleLbl="alignAccFollowNode1" presStyleIdx="3" presStyleCnt="4">
        <dgm:presLayoutVars/>
      </dgm:prSet>
      <dgm:spPr/>
    </dgm:pt>
  </dgm:ptLst>
  <dgm:cxnLst>
    <dgm:cxn modelId="{2D139A05-3925-48CE-A956-A0B274A24B8E}" srcId="{381941BC-13B7-4839-8E84-2D38114BCF94}" destId="{7A5D515C-BE6F-4044-9541-121B3BCD5775}" srcOrd="0" destOrd="0" parTransId="{B648890C-2FB2-424D-A6C5-6085A9DDFBA4}" sibTransId="{F6E6F372-CF3F-45F7-B693-C55BA3D85B37}"/>
    <dgm:cxn modelId="{3944DF09-0443-4CDF-A18F-23094D8B627C}" srcId="{B63535BC-C981-477F-B1DC-EFCC80D2227B}" destId="{2B757ED4-7BA0-44BF-BA5E-745EADD38923}" srcOrd="3" destOrd="0" parTransId="{1EEDD201-478C-4A1B-AD35-9B4CC64B1499}" sibTransId="{2A228CEF-0251-4640-9F39-71185E58EBF2}"/>
    <dgm:cxn modelId="{1F4C272B-99A3-4FFE-BC09-AC3B2185EA8D}" srcId="{B0863664-AEA4-4CA8-B163-04334E92CDAF}" destId="{46D3A22F-EA92-4E33-83DF-D763B726264A}" srcOrd="0" destOrd="0" parTransId="{DC25C6A7-C76B-472F-AA76-779C55D0F8C0}" sibTransId="{A39D92FB-E64E-4884-9133-79536BB48A39}"/>
    <dgm:cxn modelId="{CF7D552E-87BE-479D-90B4-252618CBF55A}" srcId="{B0863664-AEA4-4CA8-B163-04334E92CDAF}" destId="{5F5D77AA-682B-45A8-BFF8-9EFDE0EB9C7E}" srcOrd="1" destOrd="0" parTransId="{6F537A62-C11F-4D1E-9007-48B8C83FD9CA}" sibTransId="{78FAA1F5-34F1-4E39-A2BF-AB256835BC6E}"/>
    <dgm:cxn modelId="{FC6DDB3A-2B07-410B-8018-5F9CC12023D5}" srcId="{B63535BC-C981-477F-B1DC-EFCC80D2227B}" destId="{381941BC-13B7-4839-8E84-2D38114BCF94}" srcOrd="0" destOrd="0" parTransId="{672D0AF3-552C-4B3E-8F42-534199BC7A4E}" sibTransId="{30E8D39E-6F94-4907-BB44-D330A5F51E6E}"/>
    <dgm:cxn modelId="{AAB8B13C-EBB3-45A9-B4D6-453294EAA678}" type="presOf" srcId="{CD38602B-3FBF-4487-9397-80B918E30720}" destId="{6899D39E-AD6C-4D52-B701-04C6DD3538F8}" srcOrd="0" destOrd="0" presId="urn:microsoft.com/office/officeart/2016/7/layout/ChevronBlockProcess"/>
    <dgm:cxn modelId="{721C286B-EFB2-47BB-87FE-1C4A043680D0}" type="presOf" srcId="{B63535BC-C981-477F-B1DC-EFCC80D2227B}" destId="{3A6EFA07-8750-48B3-A5C1-CE6C1AAF2379}" srcOrd="0" destOrd="0" presId="urn:microsoft.com/office/officeart/2016/7/layout/ChevronBlockProcess"/>
    <dgm:cxn modelId="{FFC9F26C-F872-4E4C-B472-C793B836E56C}" type="presOf" srcId="{5662DA86-31B5-42A2-ADC8-E857CA6FCA7F}" destId="{6B106809-1161-4B2C-A70A-430F3D8F0E46}" srcOrd="0" destOrd="0" presId="urn:microsoft.com/office/officeart/2016/7/layout/ChevronBlockProcess"/>
    <dgm:cxn modelId="{3F6DAF70-8BEA-4483-A067-483972213CCB}" type="presOf" srcId="{46D3A22F-EA92-4E33-83DF-D763B726264A}" destId="{7F5859EC-86A4-4FCF-8857-E4F927D973B4}" srcOrd="0" destOrd="0" presId="urn:microsoft.com/office/officeart/2016/7/layout/ChevronBlockProcess"/>
    <dgm:cxn modelId="{37305471-1CE9-46D1-9A54-714968B6DF35}" srcId="{381941BC-13B7-4839-8E84-2D38114BCF94}" destId="{EEC7FA2B-E57A-4921-AC0B-146B4D7EDED5}" srcOrd="1" destOrd="0" parTransId="{2E43FA78-9B62-4F08-98EF-F5F02652C9FC}" sibTransId="{C66C3E20-1732-4225-B42B-033F236329C1}"/>
    <dgm:cxn modelId="{6BD60154-1A2C-4E9C-AB8C-5E397A18229A}" type="presOf" srcId="{381941BC-13B7-4839-8E84-2D38114BCF94}" destId="{BF5C5316-60EF-40DF-B63C-6CDE0ED79923}" srcOrd="0" destOrd="0" presId="urn:microsoft.com/office/officeart/2016/7/layout/ChevronBlockProcess"/>
    <dgm:cxn modelId="{B3382F76-330E-48CF-A608-758191301289}" srcId="{2B757ED4-7BA0-44BF-BA5E-745EADD38923}" destId="{4F468CF4-BDB1-4FDF-A964-A867E2D59871}" srcOrd="0" destOrd="0" parTransId="{B9F1AB7B-C249-4916-917D-530A9D0EA610}" sibTransId="{F88A437F-FE39-40E1-ABC4-9C1F8B044A2D}"/>
    <dgm:cxn modelId="{C788D97F-6FAE-478A-8813-A52F4D975D5E}" type="presOf" srcId="{5F5D77AA-682B-45A8-BFF8-9EFDE0EB9C7E}" destId="{7F5859EC-86A4-4FCF-8857-E4F927D973B4}" srcOrd="0" destOrd="1" presId="urn:microsoft.com/office/officeart/2016/7/layout/ChevronBlockProcess"/>
    <dgm:cxn modelId="{70FDE383-1D64-4525-B405-582663E64D00}" type="presOf" srcId="{B0863664-AEA4-4CA8-B163-04334E92CDAF}" destId="{BCE674AF-F13A-406F-B89F-B87904D64617}" srcOrd="0" destOrd="0" presId="urn:microsoft.com/office/officeart/2016/7/layout/ChevronBlockProcess"/>
    <dgm:cxn modelId="{BA973B94-3417-4021-AD0E-182CC56F5D93}" srcId="{5662DA86-31B5-42A2-ADC8-E857CA6FCA7F}" destId="{A4F78606-CB0C-4A75-A520-A9BE33900BC6}" srcOrd="1" destOrd="0" parTransId="{86F94480-4F0F-47A6-82A6-88944E7BA41D}" sibTransId="{943D6FD9-BFD8-4F66-8A14-A9135CA5AFFA}"/>
    <dgm:cxn modelId="{1BCC7298-3944-4182-A9D0-714D6526FC45}" type="presOf" srcId="{EEC7FA2B-E57A-4921-AC0B-146B4D7EDED5}" destId="{CABF78A9-FDD1-42D0-9EE9-003229CB266C}" srcOrd="0" destOrd="1" presId="urn:microsoft.com/office/officeart/2016/7/layout/ChevronBlockProcess"/>
    <dgm:cxn modelId="{7B13E39B-2752-4AF2-B87E-375C10D0ABD1}" srcId="{5662DA86-31B5-42A2-ADC8-E857CA6FCA7F}" destId="{B83FCE14-51AD-4DA1-B2F3-EDF816FB19E1}" srcOrd="2" destOrd="0" parTransId="{221B15D9-54D7-4532-91C7-97A262FCFF93}" sibTransId="{72C9EBD0-A06A-4F88-9C34-D9920FF3C7E5}"/>
    <dgm:cxn modelId="{4A2D919C-63D4-4EBA-95E2-9F6C012FBDA9}" srcId="{B63535BC-C981-477F-B1DC-EFCC80D2227B}" destId="{B0863664-AEA4-4CA8-B163-04334E92CDAF}" srcOrd="2" destOrd="0" parTransId="{0D4A13B7-1E49-427B-9F41-941A6138E6BD}" sibTransId="{3D8CF9EF-D759-4EC5-B3B8-B11047FFB0D8}"/>
    <dgm:cxn modelId="{3064119E-0CCE-4A2B-8A3D-458E4DAD03B6}" type="presOf" srcId="{4F468CF4-BDB1-4FDF-A964-A867E2D59871}" destId="{4D160DBA-8AC1-41D0-B3FF-7DC054170E46}" srcOrd="0" destOrd="0" presId="urn:microsoft.com/office/officeart/2016/7/layout/ChevronBlockProcess"/>
    <dgm:cxn modelId="{DBC58FB2-321E-4B0D-9E09-623B55772CCA}" srcId="{B63535BC-C981-477F-B1DC-EFCC80D2227B}" destId="{5662DA86-31B5-42A2-ADC8-E857CA6FCA7F}" srcOrd="1" destOrd="0" parTransId="{15604187-F7D4-4916-A4FC-495CEFE22F2F}" sibTransId="{3A10571F-522F-4A55-A79E-C5C4FD4F3F41}"/>
    <dgm:cxn modelId="{04FBF4B6-2696-4A28-B6C7-20F95C14B46C}" type="presOf" srcId="{2B757ED4-7BA0-44BF-BA5E-745EADD38923}" destId="{41DF51BC-0F48-41B6-AAD4-538851CF843A}" srcOrd="0" destOrd="0" presId="urn:microsoft.com/office/officeart/2016/7/layout/ChevronBlockProcess"/>
    <dgm:cxn modelId="{470821BF-9D2F-43C5-8297-2F4D814F2460}" type="presOf" srcId="{A4F78606-CB0C-4A75-A520-A9BE33900BC6}" destId="{6899D39E-AD6C-4D52-B701-04C6DD3538F8}" srcOrd="0" destOrd="1" presId="urn:microsoft.com/office/officeart/2016/7/layout/ChevronBlockProcess"/>
    <dgm:cxn modelId="{195B37D1-4B47-4E2F-A718-1E254FF7931B}" srcId="{5662DA86-31B5-42A2-ADC8-E857CA6FCA7F}" destId="{CD38602B-3FBF-4487-9397-80B918E30720}" srcOrd="0" destOrd="0" parTransId="{DED05F64-877A-421F-9339-863504A09C8C}" sibTransId="{44542B42-BE25-48C4-9852-D9493DA223AF}"/>
    <dgm:cxn modelId="{7E7916D4-3430-4CE2-81CA-CADE82CCEAA5}" type="presOf" srcId="{B83FCE14-51AD-4DA1-B2F3-EDF816FB19E1}" destId="{6899D39E-AD6C-4D52-B701-04C6DD3538F8}" srcOrd="0" destOrd="2" presId="urn:microsoft.com/office/officeart/2016/7/layout/ChevronBlockProcess"/>
    <dgm:cxn modelId="{9FC02EDE-2EA2-4E47-9CE9-28FDFF18D161}" type="presOf" srcId="{7A5D515C-BE6F-4044-9541-121B3BCD5775}" destId="{CABF78A9-FDD1-42D0-9EE9-003229CB266C}" srcOrd="0" destOrd="0" presId="urn:microsoft.com/office/officeart/2016/7/layout/ChevronBlockProcess"/>
    <dgm:cxn modelId="{40EE7E27-B9F7-4C67-A6CE-2555DAE1F0C6}" type="presParOf" srcId="{3A6EFA07-8750-48B3-A5C1-CE6C1AAF2379}" destId="{61CA200C-C85B-4CB0-A65D-C36C98C0A073}" srcOrd="0" destOrd="0" presId="urn:microsoft.com/office/officeart/2016/7/layout/ChevronBlockProcess"/>
    <dgm:cxn modelId="{F9896A60-B851-4C4A-BCF9-733AE59D8470}" type="presParOf" srcId="{61CA200C-C85B-4CB0-A65D-C36C98C0A073}" destId="{BF5C5316-60EF-40DF-B63C-6CDE0ED79923}" srcOrd="0" destOrd="0" presId="urn:microsoft.com/office/officeart/2016/7/layout/ChevronBlockProcess"/>
    <dgm:cxn modelId="{E0B63542-39DA-431F-9C37-63F0062F3254}" type="presParOf" srcId="{61CA200C-C85B-4CB0-A65D-C36C98C0A073}" destId="{CABF78A9-FDD1-42D0-9EE9-003229CB266C}" srcOrd="1" destOrd="0" presId="urn:microsoft.com/office/officeart/2016/7/layout/ChevronBlockProcess"/>
    <dgm:cxn modelId="{29445142-2D69-458E-A8C4-2ABBE291FD0B}" type="presParOf" srcId="{3A6EFA07-8750-48B3-A5C1-CE6C1AAF2379}" destId="{4D58B423-F4B4-427E-AB71-AE66EF428354}" srcOrd="1" destOrd="0" presId="urn:microsoft.com/office/officeart/2016/7/layout/ChevronBlockProcess"/>
    <dgm:cxn modelId="{2B89C498-F786-4CF8-8588-FD2FBC631C71}" type="presParOf" srcId="{3A6EFA07-8750-48B3-A5C1-CE6C1AAF2379}" destId="{76238446-DE84-4259-B5B1-63057942BD9D}" srcOrd="2" destOrd="0" presId="urn:microsoft.com/office/officeart/2016/7/layout/ChevronBlockProcess"/>
    <dgm:cxn modelId="{6C428A6F-2AF6-4DCA-AEEC-2449EBC0762A}" type="presParOf" srcId="{76238446-DE84-4259-B5B1-63057942BD9D}" destId="{6B106809-1161-4B2C-A70A-430F3D8F0E46}" srcOrd="0" destOrd="0" presId="urn:microsoft.com/office/officeart/2016/7/layout/ChevronBlockProcess"/>
    <dgm:cxn modelId="{81A57045-F80E-4190-9D96-730342E9FEAC}" type="presParOf" srcId="{76238446-DE84-4259-B5B1-63057942BD9D}" destId="{6899D39E-AD6C-4D52-B701-04C6DD3538F8}" srcOrd="1" destOrd="0" presId="urn:microsoft.com/office/officeart/2016/7/layout/ChevronBlockProcess"/>
    <dgm:cxn modelId="{B9A982C8-4BB2-4F3F-933B-AC301AD84D5C}" type="presParOf" srcId="{3A6EFA07-8750-48B3-A5C1-CE6C1AAF2379}" destId="{C4D98ED4-68D7-498E-9EB8-E9534FF07AE0}" srcOrd="3" destOrd="0" presId="urn:microsoft.com/office/officeart/2016/7/layout/ChevronBlockProcess"/>
    <dgm:cxn modelId="{8F2DD56F-3F2A-45D8-BCA9-00738A971088}" type="presParOf" srcId="{3A6EFA07-8750-48B3-A5C1-CE6C1AAF2379}" destId="{F0EA2966-CC43-4858-AE13-5304A35FF710}" srcOrd="4" destOrd="0" presId="urn:microsoft.com/office/officeart/2016/7/layout/ChevronBlockProcess"/>
    <dgm:cxn modelId="{E57E4D4E-B191-4A00-BCF1-EB3805AC60D1}" type="presParOf" srcId="{F0EA2966-CC43-4858-AE13-5304A35FF710}" destId="{BCE674AF-F13A-406F-B89F-B87904D64617}" srcOrd="0" destOrd="0" presId="urn:microsoft.com/office/officeart/2016/7/layout/ChevronBlockProcess"/>
    <dgm:cxn modelId="{2201B2D0-F03A-4C47-9981-59656C35C839}" type="presParOf" srcId="{F0EA2966-CC43-4858-AE13-5304A35FF710}" destId="{7F5859EC-86A4-4FCF-8857-E4F927D973B4}" srcOrd="1" destOrd="0" presId="urn:microsoft.com/office/officeart/2016/7/layout/ChevronBlockProcess"/>
    <dgm:cxn modelId="{85DEA027-16C3-4458-90B1-5656E2A5E084}" type="presParOf" srcId="{3A6EFA07-8750-48B3-A5C1-CE6C1AAF2379}" destId="{B5990710-97EC-4FAB-A7D6-44DA5CE5A5BF}" srcOrd="5" destOrd="0" presId="urn:microsoft.com/office/officeart/2016/7/layout/ChevronBlockProcess"/>
    <dgm:cxn modelId="{7C603B91-7915-4F52-B97C-159397769703}" type="presParOf" srcId="{3A6EFA07-8750-48B3-A5C1-CE6C1AAF2379}" destId="{875F1E37-1440-49E7-926D-E709BE31112A}" srcOrd="6" destOrd="0" presId="urn:microsoft.com/office/officeart/2016/7/layout/ChevronBlockProcess"/>
    <dgm:cxn modelId="{43476386-AABB-4455-AB89-C34E3152009A}" type="presParOf" srcId="{875F1E37-1440-49E7-926D-E709BE31112A}" destId="{41DF51BC-0F48-41B6-AAD4-538851CF843A}" srcOrd="0" destOrd="0" presId="urn:microsoft.com/office/officeart/2016/7/layout/ChevronBlockProcess"/>
    <dgm:cxn modelId="{63637BB7-8604-4078-8FFF-5087FAC3C678}" type="presParOf" srcId="{875F1E37-1440-49E7-926D-E709BE31112A}" destId="{4D160DBA-8AC1-41D0-B3FF-7DC054170E4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7070C0-8B21-40E2-818A-9B8137FD1EA7}" type="doc">
      <dgm:prSet loTypeId="urn:microsoft.com/office/officeart/2017/3/layout/DropPinTimeline" loCatId="process" qsTypeId="urn:microsoft.com/office/officeart/2005/8/quickstyle/simple2" qsCatId="simple" csTypeId="urn:microsoft.com/office/officeart/2005/8/colors/colorful2" csCatId="colorful" phldr="1"/>
      <dgm:spPr/>
      <dgm:t>
        <a:bodyPr/>
        <a:lstStyle/>
        <a:p>
          <a:endParaRPr lang="en-US"/>
        </a:p>
      </dgm:t>
    </dgm:pt>
    <dgm:pt modelId="{BA1E56B4-0957-45FB-BE9F-4AD597C88EC8}">
      <dgm:prSet/>
      <dgm:spPr/>
      <dgm:t>
        <a:bodyPr/>
        <a:lstStyle/>
        <a:p>
          <a:pPr>
            <a:defRPr b="1"/>
          </a:pPr>
          <a:r>
            <a:rPr lang="en-US"/>
            <a:t>11 Mar</a:t>
          </a:r>
        </a:p>
      </dgm:t>
    </dgm:pt>
    <dgm:pt modelId="{5B481F79-44E6-4AEE-9F48-6995AA39E93C}" type="parTrans" cxnId="{9B3B8896-CA02-4B1D-9FE8-16B943B561B8}">
      <dgm:prSet/>
      <dgm:spPr/>
      <dgm:t>
        <a:bodyPr/>
        <a:lstStyle/>
        <a:p>
          <a:endParaRPr lang="en-US"/>
        </a:p>
      </dgm:t>
    </dgm:pt>
    <dgm:pt modelId="{DF8DE918-36F2-4637-BE64-C5B9A211F538}" type="sibTrans" cxnId="{9B3B8896-CA02-4B1D-9FE8-16B943B561B8}">
      <dgm:prSet/>
      <dgm:spPr/>
      <dgm:t>
        <a:bodyPr/>
        <a:lstStyle/>
        <a:p>
          <a:endParaRPr lang="en-US"/>
        </a:p>
      </dgm:t>
    </dgm:pt>
    <dgm:pt modelId="{49B8197E-1F75-4F2C-9931-C465492418FE}">
      <dgm:prSet/>
      <dgm:spPr/>
      <dgm:t>
        <a:bodyPr/>
        <a:lstStyle/>
        <a:p>
          <a:r>
            <a:rPr lang="en-US"/>
            <a:t>Data cleaning and joining datasets</a:t>
          </a:r>
        </a:p>
      </dgm:t>
    </dgm:pt>
    <dgm:pt modelId="{FDAA3357-5352-463E-884D-4F00FEA38DCE}" type="parTrans" cxnId="{88450FAA-77A3-4F7D-BE5A-BF8E7AEE5938}">
      <dgm:prSet/>
      <dgm:spPr/>
      <dgm:t>
        <a:bodyPr/>
        <a:lstStyle/>
        <a:p>
          <a:endParaRPr lang="en-US"/>
        </a:p>
      </dgm:t>
    </dgm:pt>
    <dgm:pt modelId="{51DB1D1D-E2B2-437A-B450-2527DABEAD41}" type="sibTrans" cxnId="{88450FAA-77A3-4F7D-BE5A-BF8E7AEE5938}">
      <dgm:prSet/>
      <dgm:spPr/>
      <dgm:t>
        <a:bodyPr/>
        <a:lstStyle/>
        <a:p>
          <a:endParaRPr lang="en-US"/>
        </a:p>
      </dgm:t>
    </dgm:pt>
    <dgm:pt modelId="{D984A65E-F211-48FB-A3F8-059971094565}">
      <dgm:prSet/>
      <dgm:spPr/>
      <dgm:t>
        <a:bodyPr/>
        <a:lstStyle/>
        <a:p>
          <a:pPr>
            <a:defRPr b="1"/>
          </a:pPr>
          <a:r>
            <a:rPr lang="en-US"/>
            <a:t>18 Mar</a:t>
          </a:r>
        </a:p>
      </dgm:t>
    </dgm:pt>
    <dgm:pt modelId="{9D8E52FC-440B-470D-AC07-375C1DFBBBB3}" type="parTrans" cxnId="{2FEEADDA-194E-4A38-BFDB-F31E8B64EDFD}">
      <dgm:prSet/>
      <dgm:spPr/>
      <dgm:t>
        <a:bodyPr/>
        <a:lstStyle/>
        <a:p>
          <a:endParaRPr lang="en-US"/>
        </a:p>
      </dgm:t>
    </dgm:pt>
    <dgm:pt modelId="{7FF0CF4E-B77C-41DA-A76D-A2617A061053}" type="sibTrans" cxnId="{2FEEADDA-194E-4A38-BFDB-F31E8B64EDFD}">
      <dgm:prSet/>
      <dgm:spPr/>
      <dgm:t>
        <a:bodyPr/>
        <a:lstStyle/>
        <a:p>
          <a:endParaRPr lang="en-US"/>
        </a:p>
      </dgm:t>
    </dgm:pt>
    <dgm:pt modelId="{87D21C10-A991-4116-BD40-C2A658DC7D31}">
      <dgm:prSet/>
      <dgm:spPr/>
      <dgm:t>
        <a:bodyPr/>
        <a:lstStyle/>
        <a:p>
          <a:r>
            <a:rPr lang="en-US"/>
            <a:t>Data exploration and visuals </a:t>
          </a:r>
        </a:p>
      </dgm:t>
    </dgm:pt>
    <dgm:pt modelId="{43DE85B4-82F4-4A3D-9370-D2CE16BEF0BC}" type="parTrans" cxnId="{C06F7599-5E9C-4A14-832C-0ABF48A09EC2}">
      <dgm:prSet/>
      <dgm:spPr/>
      <dgm:t>
        <a:bodyPr/>
        <a:lstStyle/>
        <a:p>
          <a:endParaRPr lang="en-US"/>
        </a:p>
      </dgm:t>
    </dgm:pt>
    <dgm:pt modelId="{EFA2C37B-579B-4C23-821B-0EF83CD4E262}" type="sibTrans" cxnId="{C06F7599-5E9C-4A14-832C-0ABF48A09EC2}">
      <dgm:prSet/>
      <dgm:spPr/>
      <dgm:t>
        <a:bodyPr/>
        <a:lstStyle/>
        <a:p>
          <a:endParaRPr lang="en-US"/>
        </a:p>
      </dgm:t>
    </dgm:pt>
    <dgm:pt modelId="{C5964DAD-5F89-4719-AB93-42B0856A7247}">
      <dgm:prSet/>
      <dgm:spPr/>
      <dgm:t>
        <a:bodyPr/>
        <a:lstStyle/>
        <a:p>
          <a:pPr>
            <a:defRPr b="1"/>
          </a:pPr>
          <a:r>
            <a:rPr lang="en-US"/>
            <a:t>25 Mar</a:t>
          </a:r>
        </a:p>
      </dgm:t>
    </dgm:pt>
    <dgm:pt modelId="{652B50B9-FCE5-4D3C-AD14-46AED8D0A4FD}" type="parTrans" cxnId="{1D9D2D0C-4B58-486D-8948-B4F45CE06617}">
      <dgm:prSet/>
      <dgm:spPr/>
      <dgm:t>
        <a:bodyPr/>
        <a:lstStyle/>
        <a:p>
          <a:endParaRPr lang="en-US"/>
        </a:p>
      </dgm:t>
    </dgm:pt>
    <dgm:pt modelId="{F6EBA2F5-0DEE-464B-ACA0-3D88426A7E63}" type="sibTrans" cxnId="{1D9D2D0C-4B58-486D-8948-B4F45CE06617}">
      <dgm:prSet/>
      <dgm:spPr/>
      <dgm:t>
        <a:bodyPr/>
        <a:lstStyle/>
        <a:p>
          <a:endParaRPr lang="en-US"/>
        </a:p>
      </dgm:t>
    </dgm:pt>
    <dgm:pt modelId="{FC5B3387-F96C-45CA-8B25-C0C68F95A6E6}">
      <dgm:prSet/>
      <dgm:spPr/>
      <dgm:t>
        <a:bodyPr/>
        <a:lstStyle/>
        <a:p>
          <a:r>
            <a:rPr lang="en-US"/>
            <a:t>Model training and optimization, Record project plan video presentation </a:t>
          </a:r>
        </a:p>
      </dgm:t>
    </dgm:pt>
    <dgm:pt modelId="{E0F19FB9-95A0-4ED7-9507-10B58A9E0966}" type="parTrans" cxnId="{A4354F29-5A32-4437-B9FD-FEF3B444CE43}">
      <dgm:prSet/>
      <dgm:spPr/>
      <dgm:t>
        <a:bodyPr/>
        <a:lstStyle/>
        <a:p>
          <a:endParaRPr lang="en-US"/>
        </a:p>
      </dgm:t>
    </dgm:pt>
    <dgm:pt modelId="{7BB3D62B-88CF-40D4-9142-28E40398F4B9}" type="sibTrans" cxnId="{A4354F29-5A32-4437-B9FD-FEF3B444CE43}">
      <dgm:prSet/>
      <dgm:spPr/>
      <dgm:t>
        <a:bodyPr/>
        <a:lstStyle/>
        <a:p>
          <a:endParaRPr lang="en-US"/>
        </a:p>
      </dgm:t>
    </dgm:pt>
    <dgm:pt modelId="{4506D528-ABD3-40DA-9E1A-0C18B9265ED4}">
      <dgm:prSet/>
      <dgm:spPr/>
      <dgm:t>
        <a:bodyPr/>
        <a:lstStyle/>
        <a:p>
          <a:pPr>
            <a:defRPr b="1"/>
          </a:pPr>
          <a:r>
            <a:rPr lang="en-US"/>
            <a:t>1 Apr</a:t>
          </a:r>
        </a:p>
      </dgm:t>
    </dgm:pt>
    <dgm:pt modelId="{B12EB09B-98F8-43D2-852C-1EAF315A8D57}" type="parTrans" cxnId="{6DE1DFBF-29BE-454F-9CC6-DA48F48C898B}">
      <dgm:prSet/>
      <dgm:spPr/>
      <dgm:t>
        <a:bodyPr/>
        <a:lstStyle/>
        <a:p>
          <a:endParaRPr lang="en-US"/>
        </a:p>
      </dgm:t>
    </dgm:pt>
    <dgm:pt modelId="{BF546D36-8213-4F06-8AE6-FDEAD719387F}" type="sibTrans" cxnId="{6DE1DFBF-29BE-454F-9CC6-DA48F48C898B}">
      <dgm:prSet/>
      <dgm:spPr/>
      <dgm:t>
        <a:bodyPr/>
        <a:lstStyle/>
        <a:p>
          <a:endParaRPr lang="en-US"/>
        </a:p>
      </dgm:t>
    </dgm:pt>
    <dgm:pt modelId="{ADD8D853-CDA7-497B-8BF9-F31F214554DB}">
      <dgm:prSet/>
      <dgm:spPr/>
      <dgm:t>
        <a:bodyPr/>
        <a:lstStyle/>
        <a:p>
          <a:r>
            <a:rPr lang="en-US"/>
            <a:t>Project progress report </a:t>
          </a:r>
        </a:p>
      </dgm:t>
    </dgm:pt>
    <dgm:pt modelId="{C9AE3C6F-ECAE-4047-B089-9DCD9D01FD12}" type="parTrans" cxnId="{B2813A6A-4B0B-4D61-94D3-850EC48CD3B2}">
      <dgm:prSet/>
      <dgm:spPr/>
      <dgm:t>
        <a:bodyPr/>
        <a:lstStyle/>
        <a:p>
          <a:endParaRPr lang="en-US"/>
        </a:p>
      </dgm:t>
    </dgm:pt>
    <dgm:pt modelId="{FC0EAB1D-F949-442C-ABA0-3617E669B501}" type="sibTrans" cxnId="{B2813A6A-4B0B-4D61-94D3-850EC48CD3B2}">
      <dgm:prSet/>
      <dgm:spPr/>
      <dgm:t>
        <a:bodyPr/>
        <a:lstStyle/>
        <a:p>
          <a:endParaRPr lang="en-US"/>
        </a:p>
      </dgm:t>
    </dgm:pt>
    <dgm:pt modelId="{5AC9C682-A7E5-4F27-B045-CD8DC7511EF6}">
      <dgm:prSet/>
      <dgm:spPr/>
      <dgm:t>
        <a:bodyPr/>
        <a:lstStyle/>
        <a:p>
          <a:pPr rtl="0"/>
          <a:r>
            <a:rPr lang="en-US" b="1"/>
            <a:t>8 Apr</a:t>
          </a:r>
          <a:endParaRPr lang="en-US" b="1">
            <a:latin typeface="Calibri Light" panose="020F0302020204030204"/>
          </a:endParaRPr>
        </a:p>
      </dgm:t>
    </dgm:pt>
    <dgm:pt modelId="{A664FF8F-9344-4A62-8370-AB685903E058}" type="parTrans" cxnId="{75697F88-234B-4FBA-855B-12E05CBAFFE1}">
      <dgm:prSet/>
      <dgm:spPr/>
      <dgm:t>
        <a:bodyPr/>
        <a:lstStyle/>
        <a:p>
          <a:endParaRPr lang="en-US"/>
        </a:p>
      </dgm:t>
    </dgm:pt>
    <dgm:pt modelId="{084F709E-7B09-44BA-A4DB-480FF8DD4553}" type="sibTrans" cxnId="{75697F88-234B-4FBA-855B-12E05CBAFFE1}">
      <dgm:prSet/>
      <dgm:spPr/>
      <dgm:t>
        <a:bodyPr/>
        <a:lstStyle/>
        <a:p>
          <a:endParaRPr lang="en-US"/>
        </a:p>
      </dgm:t>
    </dgm:pt>
    <dgm:pt modelId="{49869B13-A7A7-42B0-8675-BC4B61BDC6B2}">
      <dgm:prSet/>
      <dgm:spPr/>
      <dgm:t>
        <a:bodyPr/>
        <a:lstStyle/>
        <a:p>
          <a:r>
            <a:rPr lang="en-US"/>
            <a:t>Project report and slides </a:t>
          </a:r>
        </a:p>
      </dgm:t>
    </dgm:pt>
    <dgm:pt modelId="{E75A4A31-2C05-4058-9046-DA93351CBE46}" type="parTrans" cxnId="{6A8F5273-EDF3-4099-AD5F-EAA0BB8E6B09}">
      <dgm:prSet/>
      <dgm:spPr/>
      <dgm:t>
        <a:bodyPr/>
        <a:lstStyle/>
        <a:p>
          <a:endParaRPr lang="en-US"/>
        </a:p>
      </dgm:t>
    </dgm:pt>
    <dgm:pt modelId="{0EDB7A05-5DA8-474C-9923-46B8462733F4}" type="sibTrans" cxnId="{6A8F5273-EDF3-4099-AD5F-EAA0BB8E6B09}">
      <dgm:prSet/>
      <dgm:spPr/>
      <dgm:t>
        <a:bodyPr/>
        <a:lstStyle/>
        <a:p>
          <a:endParaRPr lang="en-US"/>
        </a:p>
      </dgm:t>
    </dgm:pt>
    <dgm:pt modelId="{67F42EC9-9BBE-4CDF-958F-D8C33AC43E71}">
      <dgm:prSet/>
      <dgm:spPr/>
      <dgm:t>
        <a:bodyPr/>
        <a:lstStyle/>
        <a:p>
          <a:pPr>
            <a:defRPr b="1"/>
          </a:pPr>
          <a:r>
            <a:rPr lang="en-US"/>
            <a:t>15 Apr</a:t>
          </a:r>
        </a:p>
      </dgm:t>
    </dgm:pt>
    <dgm:pt modelId="{882EB68C-7685-4B4F-B2AA-A51D5137D8D7}" type="parTrans" cxnId="{2E4679D7-B17B-4B3A-A1B8-BBFF4FC20E82}">
      <dgm:prSet/>
      <dgm:spPr/>
      <dgm:t>
        <a:bodyPr/>
        <a:lstStyle/>
        <a:p>
          <a:endParaRPr lang="en-US"/>
        </a:p>
      </dgm:t>
    </dgm:pt>
    <dgm:pt modelId="{7E2CA473-FBC2-4C2B-9600-3C0E8F8A40E4}" type="sibTrans" cxnId="{2E4679D7-B17B-4B3A-A1B8-BBFF4FC20E82}">
      <dgm:prSet/>
      <dgm:spPr/>
      <dgm:t>
        <a:bodyPr/>
        <a:lstStyle/>
        <a:p>
          <a:endParaRPr lang="en-US"/>
        </a:p>
      </dgm:t>
    </dgm:pt>
    <dgm:pt modelId="{54E48D52-68C5-4C07-95C6-DFD05ADD3A9C}">
      <dgm:prSet/>
      <dgm:spPr/>
      <dgm:t>
        <a:bodyPr/>
        <a:lstStyle/>
        <a:p>
          <a:r>
            <a:rPr lang="en-US"/>
            <a:t>Record final video presentation</a:t>
          </a:r>
        </a:p>
      </dgm:t>
    </dgm:pt>
    <dgm:pt modelId="{E2518AB9-97CE-45F6-9D5A-26C0D7A94237}" type="parTrans" cxnId="{AA1A3213-7CF8-407E-8A53-B2239CCE73AD}">
      <dgm:prSet/>
      <dgm:spPr/>
      <dgm:t>
        <a:bodyPr/>
        <a:lstStyle/>
        <a:p>
          <a:endParaRPr lang="en-US"/>
        </a:p>
      </dgm:t>
    </dgm:pt>
    <dgm:pt modelId="{ADB2CB40-4B6C-41F6-8B1A-F74A4A2157C7}" type="sibTrans" cxnId="{AA1A3213-7CF8-407E-8A53-B2239CCE73AD}">
      <dgm:prSet/>
      <dgm:spPr/>
      <dgm:t>
        <a:bodyPr/>
        <a:lstStyle/>
        <a:p>
          <a:endParaRPr lang="en-US"/>
        </a:p>
      </dgm:t>
    </dgm:pt>
    <dgm:pt modelId="{F6CB52C8-B2CC-4869-97CF-8C1B243A9F8A}" type="pres">
      <dgm:prSet presAssocID="{5C7070C0-8B21-40E2-818A-9B8137FD1EA7}" presName="root" presStyleCnt="0">
        <dgm:presLayoutVars>
          <dgm:chMax/>
          <dgm:chPref/>
          <dgm:animLvl val="lvl"/>
        </dgm:presLayoutVars>
      </dgm:prSet>
      <dgm:spPr/>
    </dgm:pt>
    <dgm:pt modelId="{F6AB8361-25D2-49E1-B697-82487428E30A}" type="pres">
      <dgm:prSet presAssocID="{5C7070C0-8B21-40E2-818A-9B8137FD1EA7}" presName="divider" presStyleLbl="fgAcc1" presStyleIdx="0" presStyleCnt="7"/>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CE34FC4F-D84D-413A-8AF4-3DEFBEFB4A45}" type="pres">
      <dgm:prSet presAssocID="{5C7070C0-8B21-40E2-818A-9B8137FD1EA7}" presName="nodes" presStyleCnt="0">
        <dgm:presLayoutVars>
          <dgm:chMax/>
          <dgm:chPref/>
          <dgm:animLvl val="lvl"/>
        </dgm:presLayoutVars>
      </dgm:prSet>
      <dgm:spPr/>
    </dgm:pt>
    <dgm:pt modelId="{18EBCA13-377B-46C6-B47E-36259F30D3FD}" type="pres">
      <dgm:prSet presAssocID="{BA1E56B4-0957-45FB-BE9F-4AD597C88EC8}" presName="composite" presStyleCnt="0"/>
      <dgm:spPr/>
    </dgm:pt>
    <dgm:pt modelId="{F1892313-233E-4E37-BEEE-D9C05D705940}" type="pres">
      <dgm:prSet presAssocID="{BA1E56B4-0957-45FB-BE9F-4AD597C88EC8}" presName="ConnectorPoint" presStyleLbl="lnNode1" presStyleIdx="0" presStyleCnt="6"/>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5B8713C1-546B-4EAC-985A-755979C4B283}" type="pres">
      <dgm:prSet presAssocID="{BA1E56B4-0957-45FB-BE9F-4AD597C88EC8}" presName="DropPinPlaceHolder" presStyleCnt="0"/>
      <dgm:spPr/>
    </dgm:pt>
    <dgm:pt modelId="{A43A6F42-5E03-407F-AFE0-38D0E6024056}" type="pres">
      <dgm:prSet presAssocID="{BA1E56B4-0957-45FB-BE9F-4AD597C88EC8}" presName="DropPin" presStyleLbl="alignNode1" presStyleIdx="0" presStyleCnt="6"/>
      <dgm:spPr/>
    </dgm:pt>
    <dgm:pt modelId="{D3DAFF54-0B32-4B1F-A951-3850EBA75FF3}" type="pres">
      <dgm:prSet presAssocID="{BA1E56B4-0957-45FB-BE9F-4AD597C88EC8}" presName="Ellipse" presStyleLbl="fgAcc1" presStyleIdx="1" presStyleCnt="7"/>
      <dgm:spPr>
        <a:solidFill>
          <a:schemeClr val="lt1">
            <a:alpha val="90000"/>
            <a:hueOff val="0"/>
            <a:satOff val="0"/>
            <a:lumOff val="0"/>
            <a:alphaOff val="0"/>
          </a:schemeClr>
        </a:solidFill>
        <a:ln w="12700" cap="flat" cmpd="sng" algn="ctr">
          <a:noFill/>
          <a:prstDash val="solid"/>
          <a:miter lim="800000"/>
        </a:ln>
        <a:effectLst/>
      </dgm:spPr>
    </dgm:pt>
    <dgm:pt modelId="{1AFC029E-E085-402F-932E-2C4BE612FCA2}" type="pres">
      <dgm:prSet presAssocID="{BA1E56B4-0957-45FB-BE9F-4AD597C88EC8}" presName="L2TextContainer" presStyleLbl="revTx" presStyleIdx="0" presStyleCnt="12">
        <dgm:presLayoutVars>
          <dgm:bulletEnabled val="1"/>
        </dgm:presLayoutVars>
      </dgm:prSet>
      <dgm:spPr/>
    </dgm:pt>
    <dgm:pt modelId="{7BDC8080-E5CD-42C4-B347-99304C75CFD6}" type="pres">
      <dgm:prSet presAssocID="{BA1E56B4-0957-45FB-BE9F-4AD597C88EC8}" presName="L1TextContainer" presStyleLbl="revTx" presStyleIdx="1" presStyleCnt="12">
        <dgm:presLayoutVars>
          <dgm:chMax val="1"/>
          <dgm:chPref val="1"/>
          <dgm:bulletEnabled val="1"/>
        </dgm:presLayoutVars>
      </dgm:prSet>
      <dgm:spPr/>
    </dgm:pt>
    <dgm:pt modelId="{CAEE2A51-7B42-4A77-92D3-07D583F94364}" type="pres">
      <dgm:prSet presAssocID="{BA1E56B4-0957-45FB-BE9F-4AD597C88EC8}" presName="ConnectLine" presStyleLbl="sibTrans1D1" presStyleIdx="0" presStyleCnt="6"/>
      <dgm:spPr>
        <a:noFill/>
        <a:ln w="12700" cap="flat" cmpd="sng" algn="ctr">
          <a:solidFill>
            <a:schemeClr val="accent2">
              <a:hueOff val="0"/>
              <a:satOff val="0"/>
              <a:lumOff val="0"/>
              <a:alphaOff val="0"/>
            </a:schemeClr>
          </a:solidFill>
          <a:prstDash val="dash"/>
          <a:miter lim="800000"/>
        </a:ln>
        <a:effectLst/>
      </dgm:spPr>
    </dgm:pt>
    <dgm:pt modelId="{AD94CE5A-5913-4804-A2A3-F8C27962F854}" type="pres">
      <dgm:prSet presAssocID="{BA1E56B4-0957-45FB-BE9F-4AD597C88EC8}" presName="EmptyPlaceHolder" presStyleCnt="0"/>
      <dgm:spPr/>
    </dgm:pt>
    <dgm:pt modelId="{CF5A4796-A474-441B-A9BE-119B7586014E}" type="pres">
      <dgm:prSet presAssocID="{DF8DE918-36F2-4637-BE64-C5B9A211F538}" presName="spaceBetweenRectangles" presStyleCnt="0"/>
      <dgm:spPr/>
    </dgm:pt>
    <dgm:pt modelId="{9CD2DB32-3CCF-467A-BB89-5B4F387AA9EF}" type="pres">
      <dgm:prSet presAssocID="{D984A65E-F211-48FB-A3F8-059971094565}" presName="composite" presStyleCnt="0"/>
      <dgm:spPr/>
    </dgm:pt>
    <dgm:pt modelId="{45D39757-ED27-4BD2-A2D0-512F4FD146B2}" type="pres">
      <dgm:prSet presAssocID="{D984A65E-F211-48FB-A3F8-059971094565}" presName="ConnectorPoint" presStyleLbl="lnNode1" presStyleIdx="1" presStyleCnt="6"/>
      <dgm:spPr>
        <a:solidFill>
          <a:schemeClr val="accent2">
            <a:hueOff val="-291073"/>
            <a:satOff val="-16786"/>
            <a:lumOff val="1726"/>
            <a:alphaOff val="0"/>
          </a:schemeClr>
        </a:solidFill>
        <a:ln w="6350" cap="flat" cmpd="sng" algn="ctr">
          <a:solidFill>
            <a:schemeClr val="lt1">
              <a:hueOff val="0"/>
              <a:satOff val="0"/>
              <a:lumOff val="0"/>
              <a:alphaOff val="0"/>
            </a:schemeClr>
          </a:solidFill>
          <a:prstDash val="solid"/>
          <a:miter lim="800000"/>
        </a:ln>
        <a:effectLst/>
      </dgm:spPr>
    </dgm:pt>
    <dgm:pt modelId="{27F24BAD-4B75-494A-B27A-107239DBC8C9}" type="pres">
      <dgm:prSet presAssocID="{D984A65E-F211-48FB-A3F8-059971094565}" presName="DropPinPlaceHolder" presStyleCnt="0"/>
      <dgm:spPr/>
    </dgm:pt>
    <dgm:pt modelId="{9EA663BA-393C-42C1-9A77-8BC2FAB7BBBA}" type="pres">
      <dgm:prSet presAssocID="{D984A65E-F211-48FB-A3F8-059971094565}" presName="DropPin" presStyleLbl="alignNode1" presStyleIdx="1" presStyleCnt="6"/>
      <dgm:spPr/>
    </dgm:pt>
    <dgm:pt modelId="{AB0F04BD-7378-4545-83C7-FE4F39AFB378}" type="pres">
      <dgm:prSet presAssocID="{D984A65E-F211-48FB-A3F8-059971094565}" presName="Ellipse" presStyleLbl="fgAcc1" presStyleIdx="2" presStyleCnt="7"/>
      <dgm:spPr>
        <a:solidFill>
          <a:schemeClr val="lt1">
            <a:alpha val="90000"/>
            <a:hueOff val="0"/>
            <a:satOff val="0"/>
            <a:lumOff val="0"/>
            <a:alphaOff val="0"/>
          </a:schemeClr>
        </a:solidFill>
        <a:ln w="12700" cap="flat" cmpd="sng" algn="ctr">
          <a:noFill/>
          <a:prstDash val="solid"/>
          <a:miter lim="800000"/>
        </a:ln>
        <a:effectLst/>
      </dgm:spPr>
    </dgm:pt>
    <dgm:pt modelId="{F38FF64D-0D9E-4A3C-88B8-3EDE4321FA12}" type="pres">
      <dgm:prSet presAssocID="{D984A65E-F211-48FB-A3F8-059971094565}" presName="L2TextContainer" presStyleLbl="revTx" presStyleIdx="2" presStyleCnt="12">
        <dgm:presLayoutVars>
          <dgm:bulletEnabled val="1"/>
        </dgm:presLayoutVars>
      </dgm:prSet>
      <dgm:spPr/>
    </dgm:pt>
    <dgm:pt modelId="{DB57E5AC-788F-443A-8385-E047C111FF40}" type="pres">
      <dgm:prSet presAssocID="{D984A65E-F211-48FB-A3F8-059971094565}" presName="L1TextContainer" presStyleLbl="revTx" presStyleIdx="3" presStyleCnt="12">
        <dgm:presLayoutVars>
          <dgm:chMax val="1"/>
          <dgm:chPref val="1"/>
          <dgm:bulletEnabled val="1"/>
        </dgm:presLayoutVars>
      </dgm:prSet>
      <dgm:spPr/>
    </dgm:pt>
    <dgm:pt modelId="{334A5ECF-C5A2-49FE-AB41-86C30680BF1D}" type="pres">
      <dgm:prSet presAssocID="{D984A65E-F211-48FB-A3F8-059971094565}" presName="ConnectLine" presStyleLbl="sibTrans1D1" presStyleIdx="1" presStyleCnt="6"/>
      <dgm:spPr>
        <a:noFill/>
        <a:ln w="12700" cap="flat" cmpd="sng" algn="ctr">
          <a:solidFill>
            <a:schemeClr val="accent2">
              <a:hueOff val="-291073"/>
              <a:satOff val="-16786"/>
              <a:lumOff val="1726"/>
              <a:alphaOff val="0"/>
            </a:schemeClr>
          </a:solidFill>
          <a:prstDash val="dash"/>
          <a:miter lim="800000"/>
        </a:ln>
        <a:effectLst/>
      </dgm:spPr>
    </dgm:pt>
    <dgm:pt modelId="{34244026-507E-477D-856C-CDDB032C15E6}" type="pres">
      <dgm:prSet presAssocID="{D984A65E-F211-48FB-A3F8-059971094565}" presName="EmptyPlaceHolder" presStyleCnt="0"/>
      <dgm:spPr/>
    </dgm:pt>
    <dgm:pt modelId="{EDBEA636-712D-4D8D-80E7-3D3A0958558D}" type="pres">
      <dgm:prSet presAssocID="{7FF0CF4E-B77C-41DA-A76D-A2617A061053}" presName="spaceBetweenRectangles" presStyleCnt="0"/>
      <dgm:spPr/>
    </dgm:pt>
    <dgm:pt modelId="{79FD8DBA-5C42-48EB-8AFC-71D4F8C6CAE7}" type="pres">
      <dgm:prSet presAssocID="{C5964DAD-5F89-4719-AB93-42B0856A7247}" presName="composite" presStyleCnt="0"/>
      <dgm:spPr/>
    </dgm:pt>
    <dgm:pt modelId="{C40983CD-122D-47E5-B6C3-D41E43377C0E}" type="pres">
      <dgm:prSet presAssocID="{C5964DAD-5F89-4719-AB93-42B0856A7247}" presName="ConnectorPoint" presStyleLbl="lnNode1" presStyleIdx="2" presStyleCnt="6"/>
      <dgm:spPr>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gm:spPr>
    </dgm:pt>
    <dgm:pt modelId="{29213CEC-F633-42AB-BCF0-D874E45B5A34}" type="pres">
      <dgm:prSet presAssocID="{C5964DAD-5F89-4719-AB93-42B0856A7247}" presName="DropPinPlaceHolder" presStyleCnt="0"/>
      <dgm:spPr/>
    </dgm:pt>
    <dgm:pt modelId="{C42B3353-7EBB-474A-84D5-A0B9FE91C3BB}" type="pres">
      <dgm:prSet presAssocID="{C5964DAD-5F89-4719-AB93-42B0856A7247}" presName="DropPin" presStyleLbl="alignNode1" presStyleIdx="2" presStyleCnt="6"/>
      <dgm:spPr/>
    </dgm:pt>
    <dgm:pt modelId="{56F32464-F842-4E4A-9186-781553B49415}" type="pres">
      <dgm:prSet presAssocID="{C5964DAD-5F89-4719-AB93-42B0856A7247}" presName="Ellipse" presStyleLbl="fgAcc1" presStyleIdx="3" presStyleCnt="7"/>
      <dgm:spPr>
        <a:solidFill>
          <a:schemeClr val="lt1">
            <a:alpha val="90000"/>
            <a:hueOff val="0"/>
            <a:satOff val="0"/>
            <a:lumOff val="0"/>
            <a:alphaOff val="0"/>
          </a:schemeClr>
        </a:solidFill>
        <a:ln w="12700" cap="flat" cmpd="sng" algn="ctr">
          <a:noFill/>
          <a:prstDash val="solid"/>
          <a:miter lim="800000"/>
        </a:ln>
        <a:effectLst/>
      </dgm:spPr>
    </dgm:pt>
    <dgm:pt modelId="{0EE191AE-48B6-491D-A724-27C14948BA8C}" type="pres">
      <dgm:prSet presAssocID="{C5964DAD-5F89-4719-AB93-42B0856A7247}" presName="L2TextContainer" presStyleLbl="revTx" presStyleIdx="4" presStyleCnt="12">
        <dgm:presLayoutVars>
          <dgm:bulletEnabled val="1"/>
        </dgm:presLayoutVars>
      </dgm:prSet>
      <dgm:spPr/>
    </dgm:pt>
    <dgm:pt modelId="{01CC3BC0-EAB7-4302-80CC-31D08368CBD3}" type="pres">
      <dgm:prSet presAssocID="{C5964DAD-5F89-4719-AB93-42B0856A7247}" presName="L1TextContainer" presStyleLbl="revTx" presStyleIdx="5" presStyleCnt="12">
        <dgm:presLayoutVars>
          <dgm:chMax val="1"/>
          <dgm:chPref val="1"/>
          <dgm:bulletEnabled val="1"/>
        </dgm:presLayoutVars>
      </dgm:prSet>
      <dgm:spPr/>
    </dgm:pt>
    <dgm:pt modelId="{1CFEE554-91C4-4085-872F-EC8DE742BCE3}" type="pres">
      <dgm:prSet presAssocID="{C5964DAD-5F89-4719-AB93-42B0856A7247}" presName="ConnectLine" presStyleLbl="sibTrans1D1" presStyleIdx="2" presStyleCnt="6"/>
      <dgm:spPr>
        <a:noFill/>
        <a:ln w="12700" cap="flat" cmpd="sng" algn="ctr">
          <a:solidFill>
            <a:schemeClr val="accent2">
              <a:hueOff val="-582145"/>
              <a:satOff val="-33571"/>
              <a:lumOff val="3451"/>
              <a:alphaOff val="0"/>
            </a:schemeClr>
          </a:solidFill>
          <a:prstDash val="dash"/>
          <a:miter lim="800000"/>
        </a:ln>
        <a:effectLst/>
      </dgm:spPr>
    </dgm:pt>
    <dgm:pt modelId="{5FA3D6D0-2824-43F7-90EE-45F7CD49C58B}" type="pres">
      <dgm:prSet presAssocID="{C5964DAD-5F89-4719-AB93-42B0856A7247}" presName="EmptyPlaceHolder" presStyleCnt="0"/>
      <dgm:spPr/>
    </dgm:pt>
    <dgm:pt modelId="{B1367C54-D9DB-44F8-A6A2-727320E15D4C}" type="pres">
      <dgm:prSet presAssocID="{F6EBA2F5-0DEE-464B-ACA0-3D88426A7E63}" presName="spaceBetweenRectangles" presStyleCnt="0"/>
      <dgm:spPr/>
    </dgm:pt>
    <dgm:pt modelId="{B312F2C0-3ACF-4FE7-BB93-10D49C59665B}" type="pres">
      <dgm:prSet presAssocID="{4506D528-ABD3-40DA-9E1A-0C18B9265ED4}" presName="composite" presStyleCnt="0"/>
      <dgm:spPr/>
    </dgm:pt>
    <dgm:pt modelId="{2621EAC9-5ACB-4D48-BD1D-A4F0E739CBBE}" type="pres">
      <dgm:prSet presAssocID="{4506D528-ABD3-40DA-9E1A-0C18B9265ED4}" presName="ConnectorPoint" presStyleLbl="lnNode1" presStyleIdx="3" presStyleCnt="6"/>
      <dgm:spPr>
        <a:solidFill>
          <a:schemeClr val="accent2">
            <a:hueOff val="-873218"/>
            <a:satOff val="-50357"/>
            <a:lumOff val="5177"/>
            <a:alphaOff val="0"/>
          </a:schemeClr>
        </a:solidFill>
        <a:ln w="6350" cap="flat" cmpd="sng" algn="ctr">
          <a:solidFill>
            <a:schemeClr val="lt1">
              <a:hueOff val="0"/>
              <a:satOff val="0"/>
              <a:lumOff val="0"/>
              <a:alphaOff val="0"/>
            </a:schemeClr>
          </a:solidFill>
          <a:prstDash val="solid"/>
          <a:miter lim="800000"/>
        </a:ln>
        <a:effectLst/>
      </dgm:spPr>
    </dgm:pt>
    <dgm:pt modelId="{52C260F5-B52D-4A1A-A9B4-C3FA922179AD}" type="pres">
      <dgm:prSet presAssocID="{4506D528-ABD3-40DA-9E1A-0C18B9265ED4}" presName="DropPinPlaceHolder" presStyleCnt="0"/>
      <dgm:spPr/>
    </dgm:pt>
    <dgm:pt modelId="{47F26428-2371-43F8-8162-4C7FD143E98C}" type="pres">
      <dgm:prSet presAssocID="{4506D528-ABD3-40DA-9E1A-0C18B9265ED4}" presName="DropPin" presStyleLbl="alignNode1" presStyleIdx="3" presStyleCnt="6"/>
      <dgm:spPr/>
    </dgm:pt>
    <dgm:pt modelId="{D9982874-A932-4C56-AE14-0F7279F9B0B9}" type="pres">
      <dgm:prSet presAssocID="{4506D528-ABD3-40DA-9E1A-0C18B9265ED4}" presName="Ellipse" presStyleLbl="fgAcc1" presStyleIdx="4" presStyleCnt="7"/>
      <dgm:spPr>
        <a:solidFill>
          <a:schemeClr val="lt1">
            <a:alpha val="90000"/>
            <a:hueOff val="0"/>
            <a:satOff val="0"/>
            <a:lumOff val="0"/>
            <a:alphaOff val="0"/>
          </a:schemeClr>
        </a:solidFill>
        <a:ln w="12700" cap="flat" cmpd="sng" algn="ctr">
          <a:noFill/>
          <a:prstDash val="solid"/>
          <a:miter lim="800000"/>
        </a:ln>
        <a:effectLst/>
      </dgm:spPr>
    </dgm:pt>
    <dgm:pt modelId="{47B5209B-C269-4DDE-A8ED-A92A770EBE46}" type="pres">
      <dgm:prSet presAssocID="{4506D528-ABD3-40DA-9E1A-0C18B9265ED4}" presName="L2TextContainer" presStyleLbl="revTx" presStyleIdx="6" presStyleCnt="12">
        <dgm:presLayoutVars>
          <dgm:bulletEnabled val="1"/>
        </dgm:presLayoutVars>
      </dgm:prSet>
      <dgm:spPr/>
    </dgm:pt>
    <dgm:pt modelId="{1165ABD8-3EA7-4162-89A7-726D6CB3E038}" type="pres">
      <dgm:prSet presAssocID="{4506D528-ABD3-40DA-9E1A-0C18B9265ED4}" presName="L1TextContainer" presStyleLbl="revTx" presStyleIdx="7" presStyleCnt="12">
        <dgm:presLayoutVars>
          <dgm:chMax val="1"/>
          <dgm:chPref val="1"/>
          <dgm:bulletEnabled val="1"/>
        </dgm:presLayoutVars>
      </dgm:prSet>
      <dgm:spPr/>
    </dgm:pt>
    <dgm:pt modelId="{5CCDD535-C7A7-409A-B4D5-850FB476A452}" type="pres">
      <dgm:prSet presAssocID="{4506D528-ABD3-40DA-9E1A-0C18B9265ED4}" presName="ConnectLine" presStyleLbl="sibTrans1D1" presStyleIdx="3" presStyleCnt="6"/>
      <dgm:spPr>
        <a:noFill/>
        <a:ln w="12700" cap="flat" cmpd="sng" algn="ctr">
          <a:solidFill>
            <a:schemeClr val="accent2">
              <a:hueOff val="-873218"/>
              <a:satOff val="-50357"/>
              <a:lumOff val="5177"/>
              <a:alphaOff val="0"/>
            </a:schemeClr>
          </a:solidFill>
          <a:prstDash val="dash"/>
          <a:miter lim="800000"/>
        </a:ln>
        <a:effectLst/>
      </dgm:spPr>
    </dgm:pt>
    <dgm:pt modelId="{20EA38F3-3B77-48A4-88A8-26DA55AF843A}" type="pres">
      <dgm:prSet presAssocID="{4506D528-ABD3-40DA-9E1A-0C18B9265ED4}" presName="EmptyPlaceHolder" presStyleCnt="0"/>
      <dgm:spPr/>
    </dgm:pt>
    <dgm:pt modelId="{B0E9DE2F-80CD-499F-BFCB-27FF870B59A8}" type="pres">
      <dgm:prSet presAssocID="{BF546D36-8213-4F06-8AE6-FDEAD719387F}" presName="spaceBetweenRectangles" presStyleCnt="0"/>
      <dgm:spPr/>
    </dgm:pt>
    <dgm:pt modelId="{FEA2DF03-5196-49FF-BD86-62FEB21080F5}" type="pres">
      <dgm:prSet presAssocID="{5AC9C682-A7E5-4F27-B045-CD8DC7511EF6}" presName="composite" presStyleCnt="0"/>
      <dgm:spPr/>
    </dgm:pt>
    <dgm:pt modelId="{D132112D-90AE-42A3-A5DC-5E7B8EB8DE1C}" type="pres">
      <dgm:prSet presAssocID="{5AC9C682-A7E5-4F27-B045-CD8DC7511EF6}" presName="ConnectorPoint" presStyleLbl="lnNode1" presStyleIdx="4" presStyleCnt="6"/>
      <dgm:spPr>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gm:spPr>
    </dgm:pt>
    <dgm:pt modelId="{F931EB6C-BD14-492B-A73E-F54ECF435F0C}" type="pres">
      <dgm:prSet presAssocID="{5AC9C682-A7E5-4F27-B045-CD8DC7511EF6}" presName="DropPinPlaceHolder" presStyleCnt="0"/>
      <dgm:spPr/>
    </dgm:pt>
    <dgm:pt modelId="{F2124797-A8D7-4E96-84E9-470839A22687}" type="pres">
      <dgm:prSet presAssocID="{5AC9C682-A7E5-4F27-B045-CD8DC7511EF6}" presName="DropPin" presStyleLbl="alignNode1" presStyleIdx="4" presStyleCnt="6"/>
      <dgm:spPr/>
    </dgm:pt>
    <dgm:pt modelId="{D59517B2-68D4-469C-98A9-D3CD27099327}" type="pres">
      <dgm:prSet presAssocID="{5AC9C682-A7E5-4F27-B045-CD8DC7511EF6}" presName="Ellipse" presStyleLbl="fgAcc1" presStyleIdx="5" presStyleCnt="7"/>
      <dgm:spPr>
        <a:solidFill>
          <a:schemeClr val="lt1">
            <a:alpha val="90000"/>
            <a:hueOff val="0"/>
            <a:satOff val="0"/>
            <a:lumOff val="0"/>
            <a:alphaOff val="0"/>
          </a:schemeClr>
        </a:solidFill>
        <a:ln w="12700" cap="flat" cmpd="sng" algn="ctr">
          <a:noFill/>
          <a:prstDash val="solid"/>
          <a:miter lim="800000"/>
        </a:ln>
        <a:effectLst/>
      </dgm:spPr>
    </dgm:pt>
    <dgm:pt modelId="{939B80AC-E6B2-479B-8B76-D78F4DB8B852}" type="pres">
      <dgm:prSet presAssocID="{5AC9C682-A7E5-4F27-B045-CD8DC7511EF6}" presName="L2TextContainer" presStyleLbl="revTx" presStyleIdx="8" presStyleCnt="12">
        <dgm:presLayoutVars>
          <dgm:bulletEnabled val="1"/>
        </dgm:presLayoutVars>
      </dgm:prSet>
      <dgm:spPr/>
    </dgm:pt>
    <dgm:pt modelId="{7312417F-8E2A-47FA-B709-4B1781AC913F}" type="pres">
      <dgm:prSet presAssocID="{5AC9C682-A7E5-4F27-B045-CD8DC7511EF6}" presName="L1TextContainer" presStyleLbl="revTx" presStyleIdx="9" presStyleCnt="12">
        <dgm:presLayoutVars>
          <dgm:chMax val="1"/>
          <dgm:chPref val="1"/>
          <dgm:bulletEnabled val="1"/>
        </dgm:presLayoutVars>
      </dgm:prSet>
      <dgm:spPr/>
    </dgm:pt>
    <dgm:pt modelId="{4D196F6A-C738-429B-BF99-A0A0693B55DC}" type="pres">
      <dgm:prSet presAssocID="{5AC9C682-A7E5-4F27-B045-CD8DC7511EF6}" presName="ConnectLine" presStyleLbl="sibTrans1D1" presStyleIdx="4" presStyleCnt="6"/>
      <dgm:spPr>
        <a:noFill/>
        <a:ln w="12700" cap="flat" cmpd="sng" algn="ctr">
          <a:solidFill>
            <a:schemeClr val="accent2">
              <a:hueOff val="-1164290"/>
              <a:satOff val="-67142"/>
              <a:lumOff val="6902"/>
              <a:alphaOff val="0"/>
            </a:schemeClr>
          </a:solidFill>
          <a:prstDash val="dash"/>
          <a:miter lim="800000"/>
        </a:ln>
        <a:effectLst/>
      </dgm:spPr>
    </dgm:pt>
    <dgm:pt modelId="{001FE510-A152-49FC-B6B4-84336CB7C6B5}" type="pres">
      <dgm:prSet presAssocID="{5AC9C682-A7E5-4F27-B045-CD8DC7511EF6}" presName="EmptyPlaceHolder" presStyleCnt="0"/>
      <dgm:spPr/>
    </dgm:pt>
    <dgm:pt modelId="{EE068AA7-2D6E-479F-A956-B1902B8E3C24}" type="pres">
      <dgm:prSet presAssocID="{084F709E-7B09-44BA-A4DB-480FF8DD4553}" presName="spaceBetweenRectangles" presStyleCnt="0"/>
      <dgm:spPr/>
    </dgm:pt>
    <dgm:pt modelId="{59362808-7B9F-4A3C-AA3D-F07CCF2F8886}" type="pres">
      <dgm:prSet presAssocID="{67F42EC9-9BBE-4CDF-958F-D8C33AC43E71}" presName="composite" presStyleCnt="0"/>
      <dgm:spPr/>
    </dgm:pt>
    <dgm:pt modelId="{5ADCBD3E-EA4C-4109-B06D-5EC68582179E}" type="pres">
      <dgm:prSet presAssocID="{67F42EC9-9BBE-4CDF-958F-D8C33AC43E71}" presName="ConnectorPoint" presStyleLbl="lnNode1" presStyleIdx="5" presStyleCnt="6"/>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2808DB2E-140B-4B3A-B204-AA718F139BE7}" type="pres">
      <dgm:prSet presAssocID="{67F42EC9-9BBE-4CDF-958F-D8C33AC43E71}" presName="DropPinPlaceHolder" presStyleCnt="0"/>
      <dgm:spPr/>
    </dgm:pt>
    <dgm:pt modelId="{81DE3965-AEEC-40E5-8195-48A376F8E4ED}" type="pres">
      <dgm:prSet presAssocID="{67F42EC9-9BBE-4CDF-958F-D8C33AC43E71}" presName="DropPin" presStyleLbl="alignNode1" presStyleIdx="5" presStyleCnt="6"/>
      <dgm:spPr/>
    </dgm:pt>
    <dgm:pt modelId="{E4D9612D-29A4-41BB-8985-7B48C10907FE}" type="pres">
      <dgm:prSet presAssocID="{67F42EC9-9BBE-4CDF-958F-D8C33AC43E71}" presName="Ellipse" presStyleLbl="fgAcc1" presStyleIdx="6" presStyleCnt="7"/>
      <dgm:spPr>
        <a:solidFill>
          <a:schemeClr val="lt1">
            <a:alpha val="90000"/>
            <a:hueOff val="0"/>
            <a:satOff val="0"/>
            <a:lumOff val="0"/>
            <a:alphaOff val="0"/>
          </a:schemeClr>
        </a:solidFill>
        <a:ln w="12700" cap="flat" cmpd="sng" algn="ctr">
          <a:noFill/>
          <a:prstDash val="solid"/>
          <a:miter lim="800000"/>
        </a:ln>
        <a:effectLst/>
      </dgm:spPr>
    </dgm:pt>
    <dgm:pt modelId="{31EE5DA7-6C12-4A91-970C-25D6D08F957B}" type="pres">
      <dgm:prSet presAssocID="{67F42EC9-9BBE-4CDF-958F-D8C33AC43E71}" presName="L2TextContainer" presStyleLbl="revTx" presStyleIdx="10" presStyleCnt="12">
        <dgm:presLayoutVars>
          <dgm:bulletEnabled val="1"/>
        </dgm:presLayoutVars>
      </dgm:prSet>
      <dgm:spPr/>
    </dgm:pt>
    <dgm:pt modelId="{A37BF882-88DE-47CE-B23E-90ECD454F565}" type="pres">
      <dgm:prSet presAssocID="{67F42EC9-9BBE-4CDF-958F-D8C33AC43E71}" presName="L1TextContainer" presStyleLbl="revTx" presStyleIdx="11" presStyleCnt="12">
        <dgm:presLayoutVars>
          <dgm:chMax val="1"/>
          <dgm:chPref val="1"/>
          <dgm:bulletEnabled val="1"/>
        </dgm:presLayoutVars>
      </dgm:prSet>
      <dgm:spPr/>
    </dgm:pt>
    <dgm:pt modelId="{1B34A138-32E9-47D6-9D15-2E195F945E06}" type="pres">
      <dgm:prSet presAssocID="{67F42EC9-9BBE-4CDF-958F-D8C33AC43E71}" presName="ConnectLine" presStyleLbl="sibTrans1D1" presStyleIdx="5" presStyleCnt="6"/>
      <dgm:spPr>
        <a:noFill/>
        <a:ln w="12700" cap="flat" cmpd="sng" algn="ctr">
          <a:solidFill>
            <a:schemeClr val="accent2">
              <a:hueOff val="-1455363"/>
              <a:satOff val="-83928"/>
              <a:lumOff val="8628"/>
              <a:alphaOff val="0"/>
            </a:schemeClr>
          </a:solidFill>
          <a:prstDash val="dash"/>
          <a:miter lim="800000"/>
        </a:ln>
        <a:effectLst/>
      </dgm:spPr>
    </dgm:pt>
    <dgm:pt modelId="{B4987D89-C55E-428B-B974-067B73B3304D}" type="pres">
      <dgm:prSet presAssocID="{67F42EC9-9BBE-4CDF-958F-D8C33AC43E71}" presName="EmptyPlaceHolder" presStyleCnt="0"/>
      <dgm:spPr/>
    </dgm:pt>
  </dgm:ptLst>
  <dgm:cxnLst>
    <dgm:cxn modelId="{44FC0E05-B4CE-48EB-B44F-40E6170C155E}" type="presOf" srcId="{4506D528-ABD3-40DA-9E1A-0C18B9265ED4}" destId="{1165ABD8-3EA7-4162-89A7-726D6CB3E038}" srcOrd="0" destOrd="0" presId="urn:microsoft.com/office/officeart/2017/3/layout/DropPinTimeline"/>
    <dgm:cxn modelId="{1D9D2D0C-4B58-486D-8948-B4F45CE06617}" srcId="{5C7070C0-8B21-40E2-818A-9B8137FD1EA7}" destId="{C5964DAD-5F89-4719-AB93-42B0856A7247}" srcOrd="2" destOrd="0" parTransId="{652B50B9-FCE5-4D3C-AD14-46AED8D0A4FD}" sibTransId="{F6EBA2F5-0DEE-464B-ACA0-3D88426A7E63}"/>
    <dgm:cxn modelId="{AA1A3213-7CF8-407E-8A53-B2239CCE73AD}" srcId="{67F42EC9-9BBE-4CDF-958F-D8C33AC43E71}" destId="{54E48D52-68C5-4C07-95C6-DFD05ADD3A9C}" srcOrd="0" destOrd="0" parTransId="{E2518AB9-97CE-45F6-9D5A-26C0D7A94237}" sibTransId="{ADB2CB40-4B6C-41F6-8B1A-F74A4A2157C7}"/>
    <dgm:cxn modelId="{CAEE9123-E616-4A8C-8D85-DBFDADC1ED26}" type="presOf" srcId="{C5964DAD-5F89-4719-AB93-42B0856A7247}" destId="{01CC3BC0-EAB7-4302-80CC-31D08368CBD3}" srcOrd="0" destOrd="0" presId="urn:microsoft.com/office/officeart/2017/3/layout/DropPinTimeline"/>
    <dgm:cxn modelId="{A4354F29-5A32-4437-B9FD-FEF3B444CE43}" srcId="{C5964DAD-5F89-4719-AB93-42B0856A7247}" destId="{FC5B3387-F96C-45CA-8B25-C0C68F95A6E6}" srcOrd="0" destOrd="0" parTransId="{E0F19FB9-95A0-4ED7-9507-10B58A9E0966}" sibTransId="{7BB3D62B-88CF-40D4-9142-28E40398F4B9}"/>
    <dgm:cxn modelId="{D991023A-F8FD-48C9-929B-90BC4CD9BC24}" type="presOf" srcId="{54E48D52-68C5-4C07-95C6-DFD05ADD3A9C}" destId="{31EE5DA7-6C12-4A91-970C-25D6D08F957B}" srcOrd="0" destOrd="0" presId="urn:microsoft.com/office/officeart/2017/3/layout/DropPinTimeline"/>
    <dgm:cxn modelId="{4C340062-F641-4D3C-9035-754BA75F004D}" type="presOf" srcId="{FC5B3387-F96C-45CA-8B25-C0C68F95A6E6}" destId="{0EE191AE-48B6-491D-A724-27C14948BA8C}" srcOrd="0" destOrd="0" presId="urn:microsoft.com/office/officeart/2017/3/layout/DropPinTimeline"/>
    <dgm:cxn modelId="{B2813A6A-4B0B-4D61-94D3-850EC48CD3B2}" srcId="{4506D528-ABD3-40DA-9E1A-0C18B9265ED4}" destId="{ADD8D853-CDA7-497B-8BF9-F31F214554DB}" srcOrd="0" destOrd="0" parTransId="{C9AE3C6F-ECAE-4047-B089-9DCD9D01FD12}" sibTransId="{FC0EAB1D-F949-442C-ABA0-3617E669B501}"/>
    <dgm:cxn modelId="{629BBE4B-121C-45B8-B00E-DC1058B1647D}" type="presOf" srcId="{D984A65E-F211-48FB-A3F8-059971094565}" destId="{DB57E5AC-788F-443A-8385-E047C111FF40}" srcOrd="0" destOrd="0" presId="urn:microsoft.com/office/officeart/2017/3/layout/DropPinTimeline"/>
    <dgm:cxn modelId="{BDAF7F4D-7691-4D86-BA97-DAE448E4E002}" type="presOf" srcId="{BA1E56B4-0957-45FB-BE9F-4AD597C88EC8}" destId="{7BDC8080-E5CD-42C4-B347-99304C75CFD6}" srcOrd="0" destOrd="0" presId="urn:microsoft.com/office/officeart/2017/3/layout/DropPinTimeline"/>
    <dgm:cxn modelId="{F888F84D-8CE2-43BB-9952-36F8123B9851}" type="presOf" srcId="{ADD8D853-CDA7-497B-8BF9-F31F214554DB}" destId="{47B5209B-C269-4DDE-A8ED-A92A770EBE46}" srcOrd="0" destOrd="0" presId="urn:microsoft.com/office/officeart/2017/3/layout/DropPinTimeline"/>
    <dgm:cxn modelId="{B9EBE071-F0D9-4ADB-90E2-741613138869}" type="presOf" srcId="{67F42EC9-9BBE-4CDF-958F-D8C33AC43E71}" destId="{A37BF882-88DE-47CE-B23E-90ECD454F565}" srcOrd="0" destOrd="0" presId="urn:microsoft.com/office/officeart/2017/3/layout/DropPinTimeline"/>
    <dgm:cxn modelId="{6A8F5273-EDF3-4099-AD5F-EAA0BB8E6B09}" srcId="{5AC9C682-A7E5-4F27-B045-CD8DC7511EF6}" destId="{49869B13-A7A7-42B0-8675-BC4B61BDC6B2}" srcOrd="0" destOrd="0" parTransId="{E75A4A31-2C05-4058-9046-DA93351CBE46}" sibTransId="{0EDB7A05-5DA8-474C-9923-46B8462733F4}"/>
    <dgm:cxn modelId="{359DB97A-4993-4924-B2EF-17ABEEE28FEA}" type="presOf" srcId="{49B8197E-1F75-4F2C-9931-C465492418FE}" destId="{1AFC029E-E085-402F-932E-2C4BE612FCA2}" srcOrd="0" destOrd="0" presId="urn:microsoft.com/office/officeart/2017/3/layout/DropPinTimeline"/>
    <dgm:cxn modelId="{75697F88-234B-4FBA-855B-12E05CBAFFE1}" srcId="{5C7070C0-8B21-40E2-818A-9B8137FD1EA7}" destId="{5AC9C682-A7E5-4F27-B045-CD8DC7511EF6}" srcOrd="4" destOrd="0" parTransId="{A664FF8F-9344-4A62-8370-AB685903E058}" sibTransId="{084F709E-7B09-44BA-A4DB-480FF8DD4553}"/>
    <dgm:cxn modelId="{9B3B8896-CA02-4B1D-9FE8-16B943B561B8}" srcId="{5C7070C0-8B21-40E2-818A-9B8137FD1EA7}" destId="{BA1E56B4-0957-45FB-BE9F-4AD597C88EC8}" srcOrd="0" destOrd="0" parTransId="{5B481F79-44E6-4AEE-9F48-6995AA39E93C}" sibTransId="{DF8DE918-36F2-4637-BE64-C5B9A211F538}"/>
    <dgm:cxn modelId="{C06F7599-5E9C-4A14-832C-0ABF48A09EC2}" srcId="{D984A65E-F211-48FB-A3F8-059971094565}" destId="{87D21C10-A991-4116-BD40-C2A658DC7D31}" srcOrd="0" destOrd="0" parTransId="{43DE85B4-82F4-4A3D-9370-D2CE16BEF0BC}" sibTransId="{EFA2C37B-579B-4C23-821B-0EF83CD4E262}"/>
    <dgm:cxn modelId="{88450FAA-77A3-4F7D-BE5A-BF8E7AEE5938}" srcId="{BA1E56B4-0957-45FB-BE9F-4AD597C88EC8}" destId="{49B8197E-1F75-4F2C-9931-C465492418FE}" srcOrd="0" destOrd="0" parTransId="{FDAA3357-5352-463E-884D-4F00FEA38DCE}" sibTransId="{51DB1D1D-E2B2-437A-B450-2527DABEAD41}"/>
    <dgm:cxn modelId="{6DE1DFBF-29BE-454F-9CC6-DA48F48C898B}" srcId="{5C7070C0-8B21-40E2-818A-9B8137FD1EA7}" destId="{4506D528-ABD3-40DA-9E1A-0C18B9265ED4}" srcOrd="3" destOrd="0" parTransId="{B12EB09B-98F8-43D2-852C-1EAF315A8D57}" sibTransId="{BF546D36-8213-4F06-8AE6-FDEAD719387F}"/>
    <dgm:cxn modelId="{E40E58D1-6319-429B-A2FF-393C7D71AB36}" type="presOf" srcId="{49869B13-A7A7-42B0-8675-BC4B61BDC6B2}" destId="{939B80AC-E6B2-479B-8B76-D78F4DB8B852}" srcOrd="0" destOrd="0" presId="urn:microsoft.com/office/officeart/2017/3/layout/DropPinTimeline"/>
    <dgm:cxn modelId="{2E4679D7-B17B-4B3A-A1B8-BBFF4FC20E82}" srcId="{5C7070C0-8B21-40E2-818A-9B8137FD1EA7}" destId="{67F42EC9-9BBE-4CDF-958F-D8C33AC43E71}" srcOrd="5" destOrd="0" parTransId="{882EB68C-7685-4B4F-B2AA-A51D5137D8D7}" sibTransId="{7E2CA473-FBC2-4C2B-9600-3C0E8F8A40E4}"/>
    <dgm:cxn modelId="{0704AED9-26E3-4E5C-9C31-C3F828E70718}" type="presOf" srcId="{87D21C10-A991-4116-BD40-C2A658DC7D31}" destId="{F38FF64D-0D9E-4A3C-88B8-3EDE4321FA12}" srcOrd="0" destOrd="0" presId="urn:microsoft.com/office/officeart/2017/3/layout/DropPinTimeline"/>
    <dgm:cxn modelId="{2FEEADDA-194E-4A38-BFDB-F31E8B64EDFD}" srcId="{5C7070C0-8B21-40E2-818A-9B8137FD1EA7}" destId="{D984A65E-F211-48FB-A3F8-059971094565}" srcOrd="1" destOrd="0" parTransId="{9D8E52FC-440B-470D-AC07-375C1DFBBBB3}" sibTransId="{7FF0CF4E-B77C-41DA-A76D-A2617A061053}"/>
    <dgm:cxn modelId="{B353A5E7-6D94-4E56-B048-D90373922110}" type="presOf" srcId="{5AC9C682-A7E5-4F27-B045-CD8DC7511EF6}" destId="{7312417F-8E2A-47FA-B709-4B1781AC913F}" srcOrd="0" destOrd="0" presId="urn:microsoft.com/office/officeart/2017/3/layout/DropPinTimeline"/>
    <dgm:cxn modelId="{E2BA46FA-6F17-473E-B6EF-51DBDA426CD1}" type="presOf" srcId="{5C7070C0-8B21-40E2-818A-9B8137FD1EA7}" destId="{F6CB52C8-B2CC-4869-97CF-8C1B243A9F8A}" srcOrd="0" destOrd="0" presId="urn:microsoft.com/office/officeart/2017/3/layout/DropPinTimeline"/>
    <dgm:cxn modelId="{79729C70-28D7-4753-BA4F-1922C8BEE07A}" type="presParOf" srcId="{F6CB52C8-B2CC-4869-97CF-8C1B243A9F8A}" destId="{F6AB8361-25D2-49E1-B697-82487428E30A}" srcOrd="0" destOrd="0" presId="urn:microsoft.com/office/officeart/2017/3/layout/DropPinTimeline"/>
    <dgm:cxn modelId="{2404E73F-B1B1-493B-A80E-3E68E8D9C70A}" type="presParOf" srcId="{F6CB52C8-B2CC-4869-97CF-8C1B243A9F8A}" destId="{CE34FC4F-D84D-413A-8AF4-3DEFBEFB4A45}" srcOrd="1" destOrd="0" presId="urn:microsoft.com/office/officeart/2017/3/layout/DropPinTimeline"/>
    <dgm:cxn modelId="{860A9582-AF76-4DBB-AECF-DCD402751F1E}" type="presParOf" srcId="{CE34FC4F-D84D-413A-8AF4-3DEFBEFB4A45}" destId="{18EBCA13-377B-46C6-B47E-36259F30D3FD}" srcOrd="0" destOrd="0" presId="urn:microsoft.com/office/officeart/2017/3/layout/DropPinTimeline"/>
    <dgm:cxn modelId="{10F45109-955C-4AAA-9D78-81F7F0852AB1}" type="presParOf" srcId="{18EBCA13-377B-46C6-B47E-36259F30D3FD}" destId="{F1892313-233E-4E37-BEEE-D9C05D705940}" srcOrd="0" destOrd="0" presId="urn:microsoft.com/office/officeart/2017/3/layout/DropPinTimeline"/>
    <dgm:cxn modelId="{9D94B4ED-F372-47B3-BE29-1797A8AD3A88}" type="presParOf" srcId="{18EBCA13-377B-46C6-B47E-36259F30D3FD}" destId="{5B8713C1-546B-4EAC-985A-755979C4B283}" srcOrd="1" destOrd="0" presId="urn:microsoft.com/office/officeart/2017/3/layout/DropPinTimeline"/>
    <dgm:cxn modelId="{9FC4C51F-516D-4D8C-8987-DD720C34451D}" type="presParOf" srcId="{5B8713C1-546B-4EAC-985A-755979C4B283}" destId="{A43A6F42-5E03-407F-AFE0-38D0E6024056}" srcOrd="0" destOrd="0" presId="urn:microsoft.com/office/officeart/2017/3/layout/DropPinTimeline"/>
    <dgm:cxn modelId="{C6C22086-C872-4F11-9600-75BBD2B2D882}" type="presParOf" srcId="{5B8713C1-546B-4EAC-985A-755979C4B283}" destId="{D3DAFF54-0B32-4B1F-A951-3850EBA75FF3}" srcOrd="1" destOrd="0" presId="urn:microsoft.com/office/officeart/2017/3/layout/DropPinTimeline"/>
    <dgm:cxn modelId="{79313B40-4E4C-4F00-AD20-2D56315C16F5}" type="presParOf" srcId="{18EBCA13-377B-46C6-B47E-36259F30D3FD}" destId="{1AFC029E-E085-402F-932E-2C4BE612FCA2}" srcOrd="2" destOrd="0" presId="urn:microsoft.com/office/officeart/2017/3/layout/DropPinTimeline"/>
    <dgm:cxn modelId="{4FF377CC-32EA-4B20-B330-98EA80281A19}" type="presParOf" srcId="{18EBCA13-377B-46C6-B47E-36259F30D3FD}" destId="{7BDC8080-E5CD-42C4-B347-99304C75CFD6}" srcOrd="3" destOrd="0" presId="urn:microsoft.com/office/officeart/2017/3/layout/DropPinTimeline"/>
    <dgm:cxn modelId="{B1EB1E67-6B61-4345-9687-95426C46E53F}" type="presParOf" srcId="{18EBCA13-377B-46C6-B47E-36259F30D3FD}" destId="{CAEE2A51-7B42-4A77-92D3-07D583F94364}" srcOrd="4" destOrd="0" presId="urn:microsoft.com/office/officeart/2017/3/layout/DropPinTimeline"/>
    <dgm:cxn modelId="{2DCF08ED-CEC3-4AD3-B51B-8480B829DD68}" type="presParOf" srcId="{18EBCA13-377B-46C6-B47E-36259F30D3FD}" destId="{AD94CE5A-5913-4804-A2A3-F8C27962F854}" srcOrd="5" destOrd="0" presId="urn:microsoft.com/office/officeart/2017/3/layout/DropPinTimeline"/>
    <dgm:cxn modelId="{BED34210-B259-4F91-BDD4-36DF0B96FA5C}" type="presParOf" srcId="{CE34FC4F-D84D-413A-8AF4-3DEFBEFB4A45}" destId="{CF5A4796-A474-441B-A9BE-119B7586014E}" srcOrd="1" destOrd="0" presId="urn:microsoft.com/office/officeart/2017/3/layout/DropPinTimeline"/>
    <dgm:cxn modelId="{39871F18-14C4-465A-9ADF-FD920E195946}" type="presParOf" srcId="{CE34FC4F-D84D-413A-8AF4-3DEFBEFB4A45}" destId="{9CD2DB32-3CCF-467A-BB89-5B4F387AA9EF}" srcOrd="2" destOrd="0" presId="urn:microsoft.com/office/officeart/2017/3/layout/DropPinTimeline"/>
    <dgm:cxn modelId="{9C2391A6-B7EC-469B-9236-2A40CBCDBBEE}" type="presParOf" srcId="{9CD2DB32-3CCF-467A-BB89-5B4F387AA9EF}" destId="{45D39757-ED27-4BD2-A2D0-512F4FD146B2}" srcOrd="0" destOrd="0" presId="urn:microsoft.com/office/officeart/2017/3/layout/DropPinTimeline"/>
    <dgm:cxn modelId="{B42A4632-BBD1-4A10-86E8-D4DDE8E70333}" type="presParOf" srcId="{9CD2DB32-3CCF-467A-BB89-5B4F387AA9EF}" destId="{27F24BAD-4B75-494A-B27A-107239DBC8C9}" srcOrd="1" destOrd="0" presId="urn:microsoft.com/office/officeart/2017/3/layout/DropPinTimeline"/>
    <dgm:cxn modelId="{B43D4485-A2BA-47C6-923F-EE3D02BA7C94}" type="presParOf" srcId="{27F24BAD-4B75-494A-B27A-107239DBC8C9}" destId="{9EA663BA-393C-42C1-9A77-8BC2FAB7BBBA}" srcOrd="0" destOrd="0" presId="urn:microsoft.com/office/officeart/2017/3/layout/DropPinTimeline"/>
    <dgm:cxn modelId="{B84A3EF8-F15C-4407-8FE0-498D10D509F2}" type="presParOf" srcId="{27F24BAD-4B75-494A-B27A-107239DBC8C9}" destId="{AB0F04BD-7378-4545-83C7-FE4F39AFB378}" srcOrd="1" destOrd="0" presId="urn:microsoft.com/office/officeart/2017/3/layout/DropPinTimeline"/>
    <dgm:cxn modelId="{4A12C16C-CF21-4CD4-8BCB-B4B7D788399E}" type="presParOf" srcId="{9CD2DB32-3CCF-467A-BB89-5B4F387AA9EF}" destId="{F38FF64D-0D9E-4A3C-88B8-3EDE4321FA12}" srcOrd="2" destOrd="0" presId="urn:microsoft.com/office/officeart/2017/3/layout/DropPinTimeline"/>
    <dgm:cxn modelId="{4F6A1343-1FAA-4032-B13A-1A13C5F83807}" type="presParOf" srcId="{9CD2DB32-3CCF-467A-BB89-5B4F387AA9EF}" destId="{DB57E5AC-788F-443A-8385-E047C111FF40}" srcOrd="3" destOrd="0" presId="urn:microsoft.com/office/officeart/2017/3/layout/DropPinTimeline"/>
    <dgm:cxn modelId="{BDDF2319-EC96-4ED1-AAE9-FE8AC894A263}" type="presParOf" srcId="{9CD2DB32-3CCF-467A-BB89-5B4F387AA9EF}" destId="{334A5ECF-C5A2-49FE-AB41-86C30680BF1D}" srcOrd="4" destOrd="0" presId="urn:microsoft.com/office/officeart/2017/3/layout/DropPinTimeline"/>
    <dgm:cxn modelId="{E44A455A-8F13-423D-93E1-6CE281DAA913}" type="presParOf" srcId="{9CD2DB32-3CCF-467A-BB89-5B4F387AA9EF}" destId="{34244026-507E-477D-856C-CDDB032C15E6}" srcOrd="5" destOrd="0" presId="urn:microsoft.com/office/officeart/2017/3/layout/DropPinTimeline"/>
    <dgm:cxn modelId="{88E5B89B-E506-407F-992F-A711DDF2D677}" type="presParOf" srcId="{CE34FC4F-D84D-413A-8AF4-3DEFBEFB4A45}" destId="{EDBEA636-712D-4D8D-80E7-3D3A0958558D}" srcOrd="3" destOrd="0" presId="urn:microsoft.com/office/officeart/2017/3/layout/DropPinTimeline"/>
    <dgm:cxn modelId="{FBD530C3-82C4-470A-9ADE-029A1754D03F}" type="presParOf" srcId="{CE34FC4F-D84D-413A-8AF4-3DEFBEFB4A45}" destId="{79FD8DBA-5C42-48EB-8AFC-71D4F8C6CAE7}" srcOrd="4" destOrd="0" presId="urn:microsoft.com/office/officeart/2017/3/layout/DropPinTimeline"/>
    <dgm:cxn modelId="{7399E9AA-3530-4324-987C-5E4C125AFB2A}" type="presParOf" srcId="{79FD8DBA-5C42-48EB-8AFC-71D4F8C6CAE7}" destId="{C40983CD-122D-47E5-B6C3-D41E43377C0E}" srcOrd="0" destOrd="0" presId="urn:microsoft.com/office/officeart/2017/3/layout/DropPinTimeline"/>
    <dgm:cxn modelId="{A872EBDC-5D17-4E15-8E53-B493FC2B8126}" type="presParOf" srcId="{79FD8DBA-5C42-48EB-8AFC-71D4F8C6CAE7}" destId="{29213CEC-F633-42AB-BCF0-D874E45B5A34}" srcOrd="1" destOrd="0" presId="urn:microsoft.com/office/officeart/2017/3/layout/DropPinTimeline"/>
    <dgm:cxn modelId="{97BE23D2-159D-4F45-9E09-BF6EB11A2CB8}" type="presParOf" srcId="{29213CEC-F633-42AB-BCF0-D874E45B5A34}" destId="{C42B3353-7EBB-474A-84D5-A0B9FE91C3BB}" srcOrd="0" destOrd="0" presId="urn:microsoft.com/office/officeart/2017/3/layout/DropPinTimeline"/>
    <dgm:cxn modelId="{8C75A48F-A51D-4C11-A92B-DF4D82B291F1}" type="presParOf" srcId="{29213CEC-F633-42AB-BCF0-D874E45B5A34}" destId="{56F32464-F842-4E4A-9186-781553B49415}" srcOrd="1" destOrd="0" presId="urn:microsoft.com/office/officeart/2017/3/layout/DropPinTimeline"/>
    <dgm:cxn modelId="{872DE872-90E7-4F52-A66A-7D37A0DDB0A7}" type="presParOf" srcId="{79FD8DBA-5C42-48EB-8AFC-71D4F8C6CAE7}" destId="{0EE191AE-48B6-491D-A724-27C14948BA8C}" srcOrd="2" destOrd="0" presId="urn:microsoft.com/office/officeart/2017/3/layout/DropPinTimeline"/>
    <dgm:cxn modelId="{ABFE6D2E-DFC2-40A9-BC7A-1D9A63CFA72A}" type="presParOf" srcId="{79FD8DBA-5C42-48EB-8AFC-71D4F8C6CAE7}" destId="{01CC3BC0-EAB7-4302-80CC-31D08368CBD3}" srcOrd="3" destOrd="0" presId="urn:microsoft.com/office/officeart/2017/3/layout/DropPinTimeline"/>
    <dgm:cxn modelId="{50951FD4-3F32-4D71-94F7-DC40041650A7}" type="presParOf" srcId="{79FD8DBA-5C42-48EB-8AFC-71D4F8C6CAE7}" destId="{1CFEE554-91C4-4085-872F-EC8DE742BCE3}" srcOrd="4" destOrd="0" presId="urn:microsoft.com/office/officeart/2017/3/layout/DropPinTimeline"/>
    <dgm:cxn modelId="{1D59B222-80CE-4751-81E9-E76FAA1DD878}" type="presParOf" srcId="{79FD8DBA-5C42-48EB-8AFC-71D4F8C6CAE7}" destId="{5FA3D6D0-2824-43F7-90EE-45F7CD49C58B}" srcOrd="5" destOrd="0" presId="urn:microsoft.com/office/officeart/2017/3/layout/DropPinTimeline"/>
    <dgm:cxn modelId="{A3C4BE2A-784F-48F8-B5E0-629CDD1E889B}" type="presParOf" srcId="{CE34FC4F-D84D-413A-8AF4-3DEFBEFB4A45}" destId="{B1367C54-D9DB-44F8-A6A2-727320E15D4C}" srcOrd="5" destOrd="0" presId="urn:microsoft.com/office/officeart/2017/3/layout/DropPinTimeline"/>
    <dgm:cxn modelId="{A0E84923-46A2-4DB1-B6CA-096AA315FCE0}" type="presParOf" srcId="{CE34FC4F-D84D-413A-8AF4-3DEFBEFB4A45}" destId="{B312F2C0-3ACF-4FE7-BB93-10D49C59665B}" srcOrd="6" destOrd="0" presId="urn:microsoft.com/office/officeart/2017/3/layout/DropPinTimeline"/>
    <dgm:cxn modelId="{A947C665-59C1-4D96-B817-4411EE6145CB}" type="presParOf" srcId="{B312F2C0-3ACF-4FE7-BB93-10D49C59665B}" destId="{2621EAC9-5ACB-4D48-BD1D-A4F0E739CBBE}" srcOrd="0" destOrd="0" presId="urn:microsoft.com/office/officeart/2017/3/layout/DropPinTimeline"/>
    <dgm:cxn modelId="{9148767C-F920-4B7B-BE72-3EEE9534483A}" type="presParOf" srcId="{B312F2C0-3ACF-4FE7-BB93-10D49C59665B}" destId="{52C260F5-B52D-4A1A-A9B4-C3FA922179AD}" srcOrd="1" destOrd="0" presId="urn:microsoft.com/office/officeart/2017/3/layout/DropPinTimeline"/>
    <dgm:cxn modelId="{53F81A9B-637A-416B-BA74-066E31C7DAD7}" type="presParOf" srcId="{52C260F5-B52D-4A1A-A9B4-C3FA922179AD}" destId="{47F26428-2371-43F8-8162-4C7FD143E98C}" srcOrd="0" destOrd="0" presId="urn:microsoft.com/office/officeart/2017/3/layout/DropPinTimeline"/>
    <dgm:cxn modelId="{A9C97594-F494-4804-9932-1932FA29D0EE}" type="presParOf" srcId="{52C260F5-B52D-4A1A-A9B4-C3FA922179AD}" destId="{D9982874-A932-4C56-AE14-0F7279F9B0B9}" srcOrd="1" destOrd="0" presId="urn:microsoft.com/office/officeart/2017/3/layout/DropPinTimeline"/>
    <dgm:cxn modelId="{740BFA13-ADD4-4FF5-9573-34FB1448C9AD}" type="presParOf" srcId="{B312F2C0-3ACF-4FE7-BB93-10D49C59665B}" destId="{47B5209B-C269-4DDE-A8ED-A92A770EBE46}" srcOrd="2" destOrd="0" presId="urn:microsoft.com/office/officeart/2017/3/layout/DropPinTimeline"/>
    <dgm:cxn modelId="{D7CE8ABE-FE04-4DCF-972D-A2C7C4A1FE44}" type="presParOf" srcId="{B312F2C0-3ACF-4FE7-BB93-10D49C59665B}" destId="{1165ABD8-3EA7-4162-89A7-726D6CB3E038}" srcOrd="3" destOrd="0" presId="urn:microsoft.com/office/officeart/2017/3/layout/DropPinTimeline"/>
    <dgm:cxn modelId="{45A27131-17B2-4575-8080-460E7FFB28F8}" type="presParOf" srcId="{B312F2C0-3ACF-4FE7-BB93-10D49C59665B}" destId="{5CCDD535-C7A7-409A-B4D5-850FB476A452}" srcOrd="4" destOrd="0" presId="urn:microsoft.com/office/officeart/2017/3/layout/DropPinTimeline"/>
    <dgm:cxn modelId="{DDCA754C-ED81-448A-9113-36EDCA08A6E4}" type="presParOf" srcId="{B312F2C0-3ACF-4FE7-BB93-10D49C59665B}" destId="{20EA38F3-3B77-48A4-88A8-26DA55AF843A}" srcOrd="5" destOrd="0" presId="urn:microsoft.com/office/officeart/2017/3/layout/DropPinTimeline"/>
    <dgm:cxn modelId="{FF00BA84-E48C-40E7-B02D-68D06ECE20BF}" type="presParOf" srcId="{CE34FC4F-D84D-413A-8AF4-3DEFBEFB4A45}" destId="{B0E9DE2F-80CD-499F-BFCB-27FF870B59A8}" srcOrd="7" destOrd="0" presId="urn:microsoft.com/office/officeart/2017/3/layout/DropPinTimeline"/>
    <dgm:cxn modelId="{20C0E9AD-EC4D-4860-848D-19453C74B633}" type="presParOf" srcId="{CE34FC4F-D84D-413A-8AF4-3DEFBEFB4A45}" destId="{FEA2DF03-5196-49FF-BD86-62FEB21080F5}" srcOrd="8" destOrd="0" presId="urn:microsoft.com/office/officeart/2017/3/layout/DropPinTimeline"/>
    <dgm:cxn modelId="{8C3C24BF-3B76-4095-99F1-D90CE302AD7B}" type="presParOf" srcId="{FEA2DF03-5196-49FF-BD86-62FEB21080F5}" destId="{D132112D-90AE-42A3-A5DC-5E7B8EB8DE1C}" srcOrd="0" destOrd="0" presId="urn:microsoft.com/office/officeart/2017/3/layout/DropPinTimeline"/>
    <dgm:cxn modelId="{C7AA0AC4-BFED-4F71-AB80-803384CCB588}" type="presParOf" srcId="{FEA2DF03-5196-49FF-BD86-62FEB21080F5}" destId="{F931EB6C-BD14-492B-A73E-F54ECF435F0C}" srcOrd="1" destOrd="0" presId="urn:microsoft.com/office/officeart/2017/3/layout/DropPinTimeline"/>
    <dgm:cxn modelId="{2ED66F03-ADD1-408F-9CDD-3626DB66CBC2}" type="presParOf" srcId="{F931EB6C-BD14-492B-A73E-F54ECF435F0C}" destId="{F2124797-A8D7-4E96-84E9-470839A22687}" srcOrd="0" destOrd="0" presId="urn:microsoft.com/office/officeart/2017/3/layout/DropPinTimeline"/>
    <dgm:cxn modelId="{04330A09-2AD7-4FE8-9557-448DB12872DC}" type="presParOf" srcId="{F931EB6C-BD14-492B-A73E-F54ECF435F0C}" destId="{D59517B2-68D4-469C-98A9-D3CD27099327}" srcOrd="1" destOrd="0" presId="urn:microsoft.com/office/officeart/2017/3/layout/DropPinTimeline"/>
    <dgm:cxn modelId="{BAD8023C-B5D2-4A94-996A-704E25C159F0}" type="presParOf" srcId="{FEA2DF03-5196-49FF-BD86-62FEB21080F5}" destId="{939B80AC-E6B2-479B-8B76-D78F4DB8B852}" srcOrd="2" destOrd="0" presId="urn:microsoft.com/office/officeart/2017/3/layout/DropPinTimeline"/>
    <dgm:cxn modelId="{18008813-18E7-4751-8257-B1769C77D3A8}" type="presParOf" srcId="{FEA2DF03-5196-49FF-BD86-62FEB21080F5}" destId="{7312417F-8E2A-47FA-B709-4B1781AC913F}" srcOrd="3" destOrd="0" presId="urn:microsoft.com/office/officeart/2017/3/layout/DropPinTimeline"/>
    <dgm:cxn modelId="{2525A89B-B46D-4CB8-8B2E-B8F1898B9EC2}" type="presParOf" srcId="{FEA2DF03-5196-49FF-BD86-62FEB21080F5}" destId="{4D196F6A-C738-429B-BF99-A0A0693B55DC}" srcOrd="4" destOrd="0" presId="urn:microsoft.com/office/officeart/2017/3/layout/DropPinTimeline"/>
    <dgm:cxn modelId="{D5BFE61D-982D-45CF-8576-086B8FF59001}" type="presParOf" srcId="{FEA2DF03-5196-49FF-BD86-62FEB21080F5}" destId="{001FE510-A152-49FC-B6B4-84336CB7C6B5}" srcOrd="5" destOrd="0" presId="urn:microsoft.com/office/officeart/2017/3/layout/DropPinTimeline"/>
    <dgm:cxn modelId="{AEDC1EE6-4AA4-43A0-AA3A-2A050C66800B}" type="presParOf" srcId="{CE34FC4F-D84D-413A-8AF4-3DEFBEFB4A45}" destId="{EE068AA7-2D6E-479F-A956-B1902B8E3C24}" srcOrd="9" destOrd="0" presId="urn:microsoft.com/office/officeart/2017/3/layout/DropPinTimeline"/>
    <dgm:cxn modelId="{4C937764-7DC5-40EF-9660-629F0575C805}" type="presParOf" srcId="{CE34FC4F-D84D-413A-8AF4-3DEFBEFB4A45}" destId="{59362808-7B9F-4A3C-AA3D-F07CCF2F8886}" srcOrd="10" destOrd="0" presId="urn:microsoft.com/office/officeart/2017/3/layout/DropPinTimeline"/>
    <dgm:cxn modelId="{8D350C90-1186-47F5-A09A-E08F061664BA}" type="presParOf" srcId="{59362808-7B9F-4A3C-AA3D-F07CCF2F8886}" destId="{5ADCBD3E-EA4C-4109-B06D-5EC68582179E}" srcOrd="0" destOrd="0" presId="urn:microsoft.com/office/officeart/2017/3/layout/DropPinTimeline"/>
    <dgm:cxn modelId="{48CF964D-C2FB-4C07-9106-EA4F305E8E76}" type="presParOf" srcId="{59362808-7B9F-4A3C-AA3D-F07CCF2F8886}" destId="{2808DB2E-140B-4B3A-B204-AA718F139BE7}" srcOrd="1" destOrd="0" presId="urn:microsoft.com/office/officeart/2017/3/layout/DropPinTimeline"/>
    <dgm:cxn modelId="{C4CA9AE1-576B-48EA-A16C-D4CE80BB553B}" type="presParOf" srcId="{2808DB2E-140B-4B3A-B204-AA718F139BE7}" destId="{81DE3965-AEEC-40E5-8195-48A376F8E4ED}" srcOrd="0" destOrd="0" presId="urn:microsoft.com/office/officeart/2017/3/layout/DropPinTimeline"/>
    <dgm:cxn modelId="{D8FE3F79-982D-495F-88A0-1E76B68B4F92}" type="presParOf" srcId="{2808DB2E-140B-4B3A-B204-AA718F139BE7}" destId="{E4D9612D-29A4-41BB-8985-7B48C10907FE}" srcOrd="1" destOrd="0" presId="urn:microsoft.com/office/officeart/2017/3/layout/DropPinTimeline"/>
    <dgm:cxn modelId="{6538301D-A46E-4D2F-81F6-AE31FB3863D0}" type="presParOf" srcId="{59362808-7B9F-4A3C-AA3D-F07CCF2F8886}" destId="{31EE5DA7-6C12-4A91-970C-25D6D08F957B}" srcOrd="2" destOrd="0" presId="urn:microsoft.com/office/officeart/2017/3/layout/DropPinTimeline"/>
    <dgm:cxn modelId="{1FFA634F-129A-4D39-A706-7BFBDC267989}" type="presParOf" srcId="{59362808-7B9F-4A3C-AA3D-F07CCF2F8886}" destId="{A37BF882-88DE-47CE-B23E-90ECD454F565}" srcOrd="3" destOrd="0" presId="urn:microsoft.com/office/officeart/2017/3/layout/DropPinTimeline"/>
    <dgm:cxn modelId="{D1B95D65-B465-41C0-A568-0C0CD3E727BF}" type="presParOf" srcId="{59362808-7B9F-4A3C-AA3D-F07CCF2F8886}" destId="{1B34A138-32E9-47D6-9D15-2E195F945E06}" srcOrd="4" destOrd="0" presId="urn:microsoft.com/office/officeart/2017/3/layout/DropPinTimeline"/>
    <dgm:cxn modelId="{9DB8D49A-D1FB-4EB2-8955-F00027D9089D}" type="presParOf" srcId="{59362808-7B9F-4A3C-AA3D-F07CCF2F8886}" destId="{B4987D89-C55E-428B-B974-067B73B3304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57B395-0F03-4D88-8ABF-75C0713447E9}"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GB"/>
        </a:p>
      </dgm:t>
    </dgm:pt>
    <dgm:pt modelId="{C05204CC-6FED-4C6D-ACDD-42541516D9F8}">
      <dgm:prSet phldrT="[Text]" phldr="0"/>
      <dgm:spPr/>
      <dgm:t>
        <a:bodyPr/>
        <a:lstStyle/>
        <a:p>
          <a:pPr rtl="0"/>
          <a:r>
            <a:rPr lang="en-GB">
              <a:latin typeface="Calibri Light" panose="020F0302020204030204"/>
            </a:rPr>
            <a:t> Dependent</a:t>
          </a:r>
          <a:endParaRPr lang="en-GB"/>
        </a:p>
      </dgm:t>
    </dgm:pt>
    <dgm:pt modelId="{DA5627F0-A81F-4DD5-9E4D-524C2F9F2C37}" type="parTrans" cxnId="{C84FC018-DF01-47B2-89CB-1FA8270B0A16}">
      <dgm:prSet/>
      <dgm:spPr/>
      <dgm:t>
        <a:bodyPr/>
        <a:lstStyle/>
        <a:p>
          <a:endParaRPr lang="en-GB"/>
        </a:p>
      </dgm:t>
    </dgm:pt>
    <dgm:pt modelId="{28F2845E-5959-4524-A347-1CA719535445}" type="sibTrans" cxnId="{C84FC018-DF01-47B2-89CB-1FA8270B0A16}">
      <dgm:prSet/>
      <dgm:spPr/>
      <dgm:t>
        <a:bodyPr/>
        <a:lstStyle/>
        <a:p>
          <a:endParaRPr lang="en-GB"/>
        </a:p>
      </dgm:t>
    </dgm:pt>
    <dgm:pt modelId="{15563C6C-9CEA-468D-B10A-C0B3714EF7E0}">
      <dgm:prSet phldrT="[Text]" phldr="0"/>
      <dgm:spPr/>
      <dgm:t>
        <a:bodyPr/>
        <a:lstStyle/>
        <a:p>
          <a:pPr rtl="0"/>
          <a:r>
            <a:rPr lang="en-GB"/>
            <a:t>Daily number of sockeye salmon</a:t>
          </a:r>
        </a:p>
      </dgm:t>
    </dgm:pt>
    <dgm:pt modelId="{37E811EB-3C3D-45CA-871D-F2B53AD963E7}" type="parTrans" cxnId="{DEE98E75-64E2-4C76-9BDA-CE3209A1349F}">
      <dgm:prSet/>
      <dgm:spPr/>
      <dgm:t>
        <a:bodyPr/>
        <a:lstStyle/>
        <a:p>
          <a:endParaRPr lang="en-GB"/>
        </a:p>
      </dgm:t>
    </dgm:pt>
    <dgm:pt modelId="{06135C24-828C-4CA7-B4A3-23B5A79F7F6F}" type="sibTrans" cxnId="{DEE98E75-64E2-4C76-9BDA-CE3209A1349F}">
      <dgm:prSet/>
      <dgm:spPr/>
      <dgm:t>
        <a:bodyPr/>
        <a:lstStyle/>
        <a:p>
          <a:endParaRPr lang="en-GB"/>
        </a:p>
      </dgm:t>
    </dgm:pt>
    <dgm:pt modelId="{E86958F3-3166-4F0B-92CE-AECCD3ABBB99}">
      <dgm:prSet phldrT="[Text]" phldr="0"/>
      <dgm:spPr/>
      <dgm:t>
        <a:bodyPr/>
        <a:lstStyle/>
        <a:p>
          <a:pPr rtl="0"/>
          <a:r>
            <a:rPr lang="en-GB">
              <a:latin typeface="Calibri Light" panose="020F0302020204030204"/>
            </a:rPr>
            <a:t> Independent</a:t>
          </a:r>
          <a:endParaRPr lang="en-GB"/>
        </a:p>
      </dgm:t>
    </dgm:pt>
    <dgm:pt modelId="{1B05924F-FF39-4F80-862B-F0637351EFDB}" type="parTrans" cxnId="{7CDB7472-3E26-4E6F-9D99-FC6E14910AC2}">
      <dgm:prSet/>
      <dgm:spPr/>
      <dgm:t>
        <a:bodyPr/>
        <a:lstStyle/>
        <a:p>
          <a:endParaRPr lang="en-GB"/>
        </a:p>
      </dgm:t>
    </dgm:pt>
    <dgm:pt modelId="{7C449C29-B280-45BC-9797-C99BE1FBF076}" type="sibTrans" cxnId="{7CDB7472-3E26-4E6F-9D99-FC6E14910AC2}">
      <dgm:prSet/>
      <dgm:spPr/>
      <dgm:t>
        <a:bodyPr/>
        <a:lstStyle/>
        <a:p>
          <a:endParaRPr lang="en-GB"/>
        </a:p>
      </dgm:t>
    </dgm:pt>
    <dgm:pt modelId="{A0A9328D-6CB8-49B9-B35E-DF56F2CB8A38}">
      <dgm:prSet phldrT="[Text]" phldr="0"/>
      <dgm:spPr/>
      <dgm:t>
        <a:bodyPr/>
        <a:lstStyle/>
        <a:p>
          <a:pPr rtl="0"/>
          <a:r>
            <a:rPr lang="en-GB"/>
            <a:t>Air temperature</a:t>
          </a:r>
          <a:endParaRPr lang="en-GB">
            <a:latin typeface="Calibri Light" panose="020F0302020204030204"/>
          </a:endParaRPr>
        </a:p>
      </dgm:t>
    </dgm:pt>
    <dgm:pt modelId="{C82077CE-C414-42B1-B111-4131DFDD94F2}" type="parTrans" cxnId="{0FAA40F0-CAE1-4B75-9E3F-DC26A576040A}">
      <dgm:prSet/>
      <dgm:spPr/>
      <dgm:t>
        <a:bodyPr/>
        <a:lstStyle/>
        <a:p>
          <a:endParaRPr lang="en-GB"/>
        </a:p>
      </dgm:t>
    </dgm:pt>
    <dgm:pt modelId="{71620AF6-8867-4977-97F7-69425E2D8333}" type="sibTrans" cxnId="{0FAA40F0-CAE1-4B75-9E3F-DC26A576040A}">
      <dgm:prSet/>
      <dgm:spPr/>
      <dgm:t>
        <a:bodyPr/>
        <a:lstStyle/>
        <a:p>
          <a:endParaRPr lang="en-GB"/>
        </a:p>
      </dgm:t>
    </dgm:pt>
    <dgm:pt modelId="{CAEE628A-6D85-4E88-B8C7-411C1348BD25}">
      <dgm:prSet phldrT="[Text]" phldr="0"/>
      <dgm:spPr/>
      <dgm:t>
        <a:bodyPr/>
        <a:lstStyle/>
        <a:p>
          <a:pPr rtl="0"/>
          <a:r>
            <a:rPr lang="en-GB">
              <a:latin typeface="Calibri Light" panose="020F0302020204030204"/>
            </a:rPr>
            <a:t> Potential new indicator variables</a:t>
          </a:r>
          <a:endParaRPr lang="en-GB"/>
        </a:p>
      </dgm:t>
    </dgm:pt>
    <dgm:pt modelId="{3FC23BC9-7B63-4BF6-8C31-6BCB989CF9EA}" type="parTrans" cxnId="{55641661-1B1A-41A4-876D-934993AF8FF7}">
      <dgm:prSet/>
      <dgm:spPr/>
      <dgm:t>
        <a:bodyPr/>
        <a:lstStyle/>
        <a:p>
          <a:endParaRPr lang="en-GB"/>
        </a:p>
      </dgm:t>
    </dgm:pt>
    <dgm:pt modelId="{2C79E240-1C58-4348-A45E-3818FFEB2F69}" type="sibTrans" cxnId="{55641661-1B1A-41A4-876D-934993AF8FF7}">
      <dgm:prSet/>
      <dgm:spPr/>
      <dgm:t>
        <a:bodyPr/>
        <a:lstStyle/>
        <a:p>
          <a:endParaRPr lang="en-GB"/>
        </a:p>
      </dgm:t>
    </dgm:pt>
    <dgm:pt modelId="{42F15999-AE90-4DF3-88F1-4468070AB9E7}">
      <dgm:prSet phldr="0"/>
      <dgm:spPr/>
      <dgm:t>
        <a:bodyPr/>
        <a:lstStyle/>
        <a:p>
          <a:pPr rtl="0"/>
          <a:r>
            <a:rPr lang="en-GB">
              <a:latin typeface="Calibri Light" panose="020F0302020204030204"/>
            </a:rPr>
            <a:t>Water</a:t>
          </a:r>
          <a:r>
            <a:rPr lang="en-GB"/>
            <a:t> temperature</a:t>
          </a:r>
          <a:endParaRPr lang="en-GB">
            <a:latin typeface="Calibri Light" panose="020F0302020204030204"/>
          </a:endParaRPr>
        </a:p>
      </dgm:t>
    </dgm:pt>
    <dgm:pt modelId="{9B2B60F6-B714-425E-B4FA-5EFAE80B302C}" type="parTrans" cxnId="{BF2E5258-6A39-4995-97DA-A4FA54983723}">
      <dgm:prSet/>
      <dgm:spPr/>
    </dgm:pt>
    <dgm:pt modelId="{ED5EABC5-6A5C-45BB-ACBD-C0C86535AFD9}" type="sibTrans" cxnId="{BF2E5258-6A39-4995-97DA-A4FA54983723}">
      <dgm:prSet/>
      <dgm:spPr/>
    </dgm:pt>
    <dgm:pt modelId="{FBF7F2CD-EC22-4AD0-9B50-4E35E8ECB72D}">
      <dgm:prSet phldr="0"/>
      <dgm:spPr/>
      <dgm:t>
        <a:bodyPr/>
        <a:lstStyle/>
        <a:p>
          <a:pPr rtl="0"/>
          <a:r>
            <a:rPr lang="en-GB">
              <a:latin typeface="Calibri Light" panose="020F0302020204030204"/>
            </a:rPr>
            <a:t>River</a:t>
          </a:r>
          <a:r>
            <a:rPr lang="en-GB"/>
            <a:t> flood level in stages</a:t>
          </a:r>
          <a:endParaRPr lang="en-GB">
            <a:latin typeface="Calibri Light" panose="020F0302020204030204"/>
          </a:endParaRPr>
        </a:p>
      </dgm:t>
    </dgm:pt>
    <dgm:pt modelId="{30BB577B-5DF5-4D1C-94A7-5E9DC5FD8504}" type="parTrans" cxnId="{DB7D0857-C715-4FD1-9FA1-611FF897E165}">
      <dgm:prSet/>
      <dgm:spPr/>
    </dgm:pt>
    <dgm:pt modelId="{4848F39D-4934-43E9-A088-97EAE13C9539}" type="sibTrans" cxnId="{DB7D0857-C715-4FD1-9FA1-611FF897E165}">
      <dgm:prSet/>
      <dgm:spPr/>
    </dgm:pt>
    <dgm:pt modelId="{847C7823-B3B4-4CB6-9798-407E402A459B}">
      <dgm:prSet phldr="0"/>
      <dgm:spPr/>
      <dgm:t>
        <a:bodyPr/>
        <a:lstStyle/>
        <a:p>
          <a:pPr rtl="0"/>
          <a:r>
            <a:rPr lang="en-GB">
              <a:latin typeface="Calibri Light" panose="020F0302020204030204"/>
            </a:rPr>
            <a:t>Precipitation</a:t>
          </a:r>
        </a:p>
      </dgm:t>
    </dgm:pt>
    <dgm:pt modelId="{D82529FE-CEBE-4541-A181-FD628238EE17}" type="parTrans" cxnId="{2395BA19-BB73-4E33-9402-A87E5695CA15}">
      <dgm:prSet/>
      <dgm:spPr/>
    </dgm:pt>
    <dgm:pt modelId="{EDE72F61-5FAF-43AB-B22F-1C22961EF827}" type="sibTrans" cxnId="{2395BA19-BB73-4E33-9402-A87E5695CA15}">
      <dgm:prSet/>
      <dgm:spPr/>
    </dgm:pt>
    <dgm:pt modelId="{A842284B-0245-414B-A9FB-53DE18A2DECA}">
      <dgm:prSet phldr="0"/>
      <dgm:spPr/>
      <dgm:t>
        <a:bodyPr/>
        <a:lstStyle/>
        <a:p>
          <a:pPr rtl="0"/>
          <a:r>
            <a:rPr lang="en-GB">
              <a:latin typeface="Calibri Light" panose="020F0302020204030204"/>
            </a:rPr>
            <a:t>River</a:t>
          </a:r>
          <a:r>
            <a:rPr lang="en-GB"/>
            <a:t> discharge</a:t>
          </a:r>
          <a:endParaRPr lang="en-GB">
            <a:latin typeface="Calibri Light" panose="020F0302020204030204"/>
          </a:endParaRPr>
        </a:p>
      </dgm:t>
    </dgm:pt>
    <dgm:pt modelId="{175EF79D-F146-4C3A-B749-2BD8AEEBD8E0}" type="parTrans" cxnId="{8D1FBBC6-6781-444D-BEE9-1AC02156EE5C}">
      <dgm:prSet/>
      <dgm:spPr/>
    </dgm:pt>
    <dgm:pt modelId="{2A62BA75-654F-4031-9CA9-5F925B95F0FD}" type="sibTrans" cxnId="{8D1FBBC6-6781-444D-BEE9-1AC02156EE5C}">
      <dgm:prSet/>
      <dgm:spPr/>
    </dgm:pt>
    <dgm:pt modelId="{B1439958-721C-4DED-A00B-DC1E06D016C3}">
      <dgm:prSet phldr="0"/>
      <dgm:spPr/>
      <dgm:t>
        <a:bodyPr/>
        <a:lstStyle/>
        <a:p>
          <a:r>
            <a:rPr lang="en-GB">
              <a:latin typeface="Calibri Light" panose="020F0302020204030204"/>
            </a:rPr>
            <a:t>Moon</a:t>
          </a:r>
          <a:r>
            <a:rPr lang="en-GB"/>
            <a:t> phase </a:t>
          </a:r>
        </a:p>
      </dgm:t>
    </dgm:pt>
    <dgm:pt modelId="{04B19213-841A-4807-A6F5-B33E1D23AE3C}" type="parTrans" cxnId="{4473F991-1D70-4C09-9BF9-B265D0E1E742}">
      <dgm:prSet/>
      <dgm:spPr/>
    </dgm:pt>
    <dgm:pt modelId="{0A05E504-ADE4-4295-B918-3B18B442B7D4}" type="sibTrans" cxnId="{4473F991-1D70-4C09-9BF9-B265D0E1E742}">
      <dgm:prSet/>
      <dgm:spPr/>
    </dgm:pt>
    <dgm:pt modelId="{BDA14139-1881-4653-B18C-93DF0B88EC32}">
      <dgm:prSet phldr="0"/>
      <dgm:spPr/>
      <dgm:t>
        <a:bodyPr/>
        <a:lstStyle/>
        <a:p>
          <a:r>
            <a:rPr lang="en-GB" err="1"/>
            <a:t>MoonStage</a:t>
          </a:r>
          <a:r>
            <a:rPr lang="en-GB"/>
            <a:t>: an interaction term between moon phase and flood stage for insight into tide data</a:t>
          </a:r>
        </a:p>
      </dgm:t>
    </dgm:pt>
    <dgm:pt modelId="{995CCE22-34C1-4341-AEE6-96DE3FE2375E}" type="parTrans" cxnId="{190BCBE8-43F8-42DB-B0D4-3C7774809B74}">
      <dgm:prSet/>
      <dgm:spPr/>
    </dgm:pt>
    <dgm:pt modelId="{79C0509B-A374-4E68-96D8-D76A9B14822C}" type="sibTrans" cxnId="{190BCBE8-43F8-42DB-B0D4-3C7774809B74}">
      <dgm:prSet/>
      <dgm:spPr/>
    </dgm:pt>
    <dgm:pt modelId="{8965E339-23F9-4CFE-98CF-11361F07D99C}">
      <dgm:prSet phldr="0"/>
      <dgm:spPr/>
      <dgm:t>
        <a:bodyPr/>
        <a:lstStyle/>
        <a:p>
          <a:pPr rtl="0"/>
          <a:r>
            <a:rPr lang="en-GB"/>
            <a:t>Large run: 0 when run is small, 1 when run is large (</a:t>
          </a:r>
          <a:r>
            <a:rPr lang="en-GB" err="1"/>
            <a:t>cutoff</a:t>
          </a:r>
          <a:r>
            <a:rPr lang="en-GB"/>
            <a:t> size to be determined</a:t>
          </a:r>
          <a:r>
            <a:rPr lang="en-GB">
              <a:latin typeface="Calibri Light" panose="020F0302020204030204"/>
            </a:rPr>
            <a:t>)</a:t>
          </a:r>
          <a:endParaRPr lang="en-GB"/>
        </a:p>
      </dgm:t>
    </dgm:pt>
    <dgm:pt modelId="{A62E25D5-EE62-4DB9-92FD-832A30271AEE}" type="parTrans" cxnId="{463B1306-977B-4AA3-B74E-F2B582AE2181}">
      <dgm:prSet/>
      <dgm:spPr/>
    </dgm:pt>
    <dgm:pt modelId="{EE2055F6-B8F7-4AC8-BD4D-750FD7CAFDA3}" type="sibTrans" cxnId="{463B1306-977B-4AA3-B74E-F2B582AE2181}">
      <dgm:prSet/>
      <dgm:spPr/>
    </dgm:pt>
    <dgm:pt modelId="{C5C007F1-A894-4FF8-A8A0-B8DC0711CE0B}">
      <dgm:prSet phldr="0"/>
      <dgm:spPr/>
      <dgm:t>
        <a:bodyPr/>
        <a:lstStyle/>
        <a:p>
          <a:r>
            <a:rPr lang="en-GB"/>
            <a:t>River discharge: Low, medium, high categories</a:t>
          </a:r>
        </a:p>
      </dgm:t>
    </dgm:pt>
    <dgm:pt modelId="{2F00CCF2-84B8-4368-8579-D71AA3CB0B4B}" type="parTrans" cxnId="{0B970AD9-11A5-42EA-91FB-4E213CB0026E}">
      <dgm:prSet/>
      <dgm:spPr/>
    </dgm:pt>
    <dgm:pt modelId="{1FA353D8-6070-455B-AB5F-C816A7C9FA41}" type="sibTrans" cxnId="{0B970AD9-11A5-42EA-91FB-4E213CB0026E}">
      <dgm:prSet/>
      <dgm:spPr/>
    </dgm:pt>
    <dgm:pt modelId="{6C188D04-C3FB-4BF2-9C1D-420F25858F29}">
      <dgm:prSet phldr="0"/>
      <dgm:spPr/>
      <dgm:t>
        <a:bodyPr/>
        <a:lstStyle/>
        <a:p>
          <a:pPr rtl="0"/>
          <a:r>
            <a:rPr lang="en-GB"/>
            <a:t>Moon phase: new moon, first quarter, full moon, third quarter, and</a:t>
          </a:r>
          <a:r>
            <a:rPr lang="en-GB">
              <a:latin typeface="Calibri Light" panose="020F0302020204030204"/>
            </a:rPr>
            <a:t> </a:t>
          </a:r>
          <a:endParaRPr lang="en-GB"/>
        </a:p>
      </dgm:t>
    </dgm:pt>
    <dgm:pt modelId="{A938CCC1-0B49-4ADB-BB4C-2B778EFC3671}" type="parTrans" cxnId="{3F473A9D-7A29-4AB4-A2D4-330A75493644}">
      <dgm:prSet/>
      <dgm:spPr/>
    </dgm:pt>
    <dgm:pt modelId="{3A24F904-2F4A-4BBF-8D6F-5B073642D228}" type="sibTrans" cxnId="{3F473A9D-7A29-4AB4-A2D4-330A75493644}">
      <dgm:prSet/>
      <dgm:spPr/>
    </dgm:pt>
    <dgm:pt modelId="{D4B69867-4F6B-431F-B774-E49B7988997B}">
      <dgm:prSet phldr="0"/>
      <dgm:spPr/>
      <dgm:t>
        <a:bodyPr/>
        <a:lstStyle/>
        <a:p>
          <a:pPr rtl="0"/>
          <a:r>
            <a:rPr lang="en-GB">
              <a:latin typeface="Calibri Light" panose="020F0302020204030204"/>
            </a:rPr>
            <a:t>*Net Data</a:t>
          </a:r>
        </a:p>
      </dgm:t>
    </dgm:pt>
    <dgm:pt modelId="{DD2518F8-90B0-4D87-9161-7142376D3FC5}" type="parTrans" cxnId="{C293806C-6C42-4599-9B75-A8D6932B952A}">
      <dgm:prSet/>
      <dgm:spPr/>
    </dgm:pt>
    <dgm:pt modelId="{AD61A671-12ED-496C-A670-5F53824D8CAF}" type="sibTrans" cxnId="{C293806C-6C42-4599-9B75-A8D6932B952A}">
      <dgm:prSet/>
      <dgm:spPr/>
    </dgm:pt>
    <dgm:pt modelId="{FFF17CAD-6D46-4681-A483-B69F8231D6B1}" type="pres">
      <dgm:prSet presAssocID="{F457B395-0F03-4D88-8ABF-75C0713447E9}" presName="linear" presStyleCnt="0">
        <dgm:presLayoutVars>
          <dgm:dir/>
          <dgm:animLvl val="lvl"/>
          <dgm:resizeHandles val="exact"/>
        </dgm:presLayoutVars>
      </dgm:prSet>
      <dgm:spPr/>
    </dgm:pt>
    <dgm:pt modelId="{740ECAAC-4A8D-4D11-AC4D-0858360B43DC}" type="pres">
      <dgm:prSet presAssocID="{C05204CC-6FED-4C6D-ACDD-42541516D9F8}" presName="parentLin" presStyleCnt="0"/>
      <dgm:spPr/>
    </dgm:pt>
    <dgm:pt modelId="{3E819DFB-615C-494D-9E4F-B0FDA4CADD60}" type="pres">
      <dgm:prSet presAssocID="{C05204CC-6FED-4C6D-ACDD-42541516D9F8}" presName="parentLeftMargin" presStyleLbl="node1" presStyleIdx="0" presStyleCnt="3"/>
      <dgm:spPr/>
    </dgm:pt>
    <dgm:pt modelId="{06C67C7D-8038-4FDE-ADDE-E220A5F2F23D}" type="pres">
      <dgm:prSet presAssocID="{C05204CC-6FED-4C6D-ACDD-42541516D9F8}" presName="parentText" presStyleLbl="node1" presStyleIdx="0" presStyleCnt="3">
        <dgm:presLayoutVars>
          <dgm:chMax val="0"/>
          <dgm:bulletEnabled val="1"/>
        </dgm:presLayoutVars>
      </dgm:prSet>
      <dgm:spPr/>
    </dgm:pt>
    <dgm:pt modelId="{2A73923A-FC3A-418F-8687-641EDB09CA60}" type="pres">
      <dgm:prSet presAssocID="{C05204CC-6FED-4C6D-ACDD-42541516D9F8}" presName="negativeSpace" presStyleCnt="0"/>
      <dgm:spPr/>
    </dgm:pt>
    <dgm:pt modelId="{890E154E-A775-4A6E-A3AB-725AE04576BA}" type="pres">
      <dgm:prSet presAssocID="{C05204CC-6FED-4C6D-ACDD-42541516D9F8}" presName="childText" presStyleLbl="conFgAcc1" presStyleIdx="0" presStyleCnt="3">
        <dgm:presLayoutVars>
          <dgm:bulletEnabled val="1"/>
        </dgm:presLayoutVars>
      </dgm:prSet>
      <dgm:spPr/>
    </dgm:pt>
    <dgm:pt modelId="{FED62F82-6DCD-4987-93D2-74ACB361E54C}" type="pres">
      <dgm:prSet presAssocID="{28F2845E-5959-4524-A347-1CA719535445}" presName="spaceBetweenRectangles" presStyleCnt="0"/>
      <dgm:spPr/>
    </dgm:pt>
    <dgm:pt modelId="{DC39EEA0-3EBF-46CB-9105-B6E85765BB1F}" type="pres">
      <dgm:prSet presAssocID="{E86958F3-3166-4F0B-92CE-AECCD3ABBB99}" presName="parentLin" presStyleCnt="0"/>
      <dgm:spPr/>
    </dgm:pt>
    <dgm:pt modelId="{AFF46361-DE47-4681-8BF9-6AB259ED788B}" type="pres">
      <dgm:prSet presAssocID="{E86958F3-3166-4F0B-92CE-AECCD3ABBB99}" presName="parentLeftMargin" presStyleLbl="node1" presStyleIdx="0" presStyleCnt="3"/>
      <dgm:spPr/>
    </dgm:pt>
    <dgm:pt modelId="{D3B5F97C-79A8-4C52-B012-49EE4651E1F1}" type="pres">
      <dgm:prSet presAssocID="{E86958F3-3166-4F0B-92CE-AECCD3ABBB99}" presName="parentText" presStyleLbl="node1" presStyleIdx="1" presStyleCnt="3">
        <dgm:presLayoutVars>
          <dgm:chMax val="0"/>
          <dgm:bulletEnabled val="1"/>
        </dgm:presLayoutVars>
      </dgm:prSet>
      <dgm:spPr/>
    </dgm:pt>
    <dgm:pt modelId="{D68C825D-D5B1-402B-B143-C747505F0939}" type="pres">
      <dgm:prSet presAssocID="{E86958F3-3166-4F0B-92CE-AECCD3ABBB99}" presName="negativeSpace" presStyleCnt="0"/>
      <dgm:spPr/>
    </dgm:pt>
    <dgm:pt modelId="{1FF44DFC-728C-4007-BA62-C43407DA842E}" type="pres">
      <dgm:prSet presAssocID="{E86958F3-3166-4F0B-92CE-AECCD3ABBB99}" presName="childText" presStyleLbl="conFgAcc1" presStyleIdx="1" presStyleCnt="3">
        <dgm:presLayoutVars>
          <dgm:bulletEnabled val="1"/>
        </dgm:presLayoutVars>
      </dgm:prSet>
      <dgm:spPr/>
    </dgm:pt>
    <dgm:pt modelId="{E1D21242-7163-435F-9811-B46124D9F6F1}" type="pres">
      <dgm:prSet presAssocID="{7C449C29-B280-45BC-9797-C99BE1FBF076}" presName="spaceBetweenRectangles" presStyleCnt="0"/>
      <dgm:spPr/>
    </dgm:pt>
    <dgm:pt modelId="{C7B736E5-075A-4F8A-BA69-47C4B0458B9E}" type="pres">
      <dgm:prSet presAssocID="{CAEE628A-6D85-4E88-B8C7-411C1348BD25}" presName="parentLin" presStyleCnt="0"/>
      <dgm:spPr/>
    </dgm:pt>
    <dgm:pt modelId="{646896DB-84E8-415B-B9A4-BA59FD448972}" type="pres">
      <dgm:prSet presAssocID="{CAEE628A-6D85-4E88-B8C7-411C1348BD25}" presName="parentLeftMargin" presStyleLbl="node1" presStyleIdx="1" presStyleCnt="3"/>
      <dgm:spPr/>
    </dgm:pt>
    <dgm:pt modelId="{C5472746-4717-4E2E-8E3C-EF3484E75EA2}" type="pres">
      <dgm:prSet presAssocID="{CAEE628A-6D85-4E88-B8C7-411C1348BD25}" presName="parentText" presStyleLbl="node1" presStyleIdx="2" presStyleCnt="3">
        <dgm:presLayoutVars>
          <dgm:chMax val="0"/>
          <dgm:bulletEnabled val="1"/>
        </dgm:presLayoutVars>
      </dgm:prSet>
      <dgm:spPr/>
    </dgm:pt>
    <dgm:pt modelId="{6DA54101-F9DB-4FDC-952F-C1A690A4D5C5}" type="pres">
      <dgm:prSet presAssocID="{CAEE628A-6D85-4E88-B8C7-411C1348BD25}" presName="negativeSpace" presStyleCnt="0"/>
      <dgm:spPr/>
    </dgm:pt>
    <dgm:pt modelId="{5F6BEE37-6CDF-492C-8B4E-9F822F3E2C87}" type="pres">
      <dgm:prSet presAssocID="{CAEE628A-6D85-4E88-B8C7-411C1348BD25}" presName="childText" presStyleLbl="conFgAcc1" presStyleIdx="2" presStyleCnt="3">
        <dgm:presLayoutVars>
          <dgm:bulletEnabled val="1"/>
        </dgm:presLayoutVars>
      </dgm:prSet>
      <dgm:spPr/>
    </dgm:pt>
  </dgm:ptLst>
  <dgm:cxnLst>
    <dgm:cxn modelId="{A62F3B05-1549-45B3-B574-090A4C375287}" type="presOf" srcId="{6C188D04-C3FB-4BF2-9C1D-420F25858F29}" destId="{5F6BEE37-6CDF-492C-8B4E-9F822F3E2C87}" srcOrd="0" destOrd="2" presId="urn:microsoft.com/office/officeart/2005/8/layout/list1"/>
    <dgm:cxn modelId="{463B1306-977B-4AA3-B74E-F2B582AE2181}" srcId="{CAEE628A-6D85-4E88-B8C7-411C1348BD25}" destId="{8965E339-23F9-4CFE-98CF-11361F07D99C}" srcOrd="0" destOrd="0" parTransId="{A62E25D5-EE62-4DB9-92FD-832A30271AEE}" sibTransId="{EE2055F6-B8F7-4AC8-BD4D-750FD7CAFDA3}"/>
    <dgm:cxn modelId="{82F25B12-1763-4258-BD60-9576E3D67231}" type="presOf" srcId="{E86958F3-3166-4F0B-92CE-AECCD3ABBB99}" destId="{D3B5F97C-79A8-4C52-B012-49EE4651E1F1}" srcOrd="1" destOrd="0" presId="urn:microsoft.com/office/officeart/2005/8/layout/list1"/>
    <dgm:cxn modelId="{C84FC018-DF01-47B2-89CB-1FA8270B0A16}" srcId="{F457B395-0F03-4D88-8ABF-75C0713447E9}" destId="{C05204CC-6FED-4C6D-ACDD-42541516D9F8}" srcOrd="0" destOrd="0" parTransId="{DA5627F0-A81F-4DD5-9E4D-524C2F9F2C37}" sibTransId="{28F2845E-5959-4524-A347-1CA719535445}"/>
    <dgm:cxn modelId="{2395BA19-BB73-4E33-9402-A87E5695CA15}" srcId="{E86958F3-3166-4F0B-92CE-AECCD3ABBB99}" destId="{847C7823-B3B4-4CB6-9798-407E402A459B}" srcOrd="2" destOrd="0" parTransId="{D82529FE-CEBE-4541-A181-FD628238EE17}" sibTransId="{EDE72F61-5FAF-43AB-B22F-1C22961EF827}"/>
    <dgm:cxn modelId="{72597435-C4F3-420F-BFC4-638EBF7C73BE}" type="presOf" srcId="{C05204CC-6FED-4C6D-ACDD-42541516D9F8}" destId="{3E819DFB-615C-494D-9E4F-B0FDA4CADD60}" srcOrd="0" destOrd="0" presId="urn:microsoft.com/office/officeart/2005/8/layout/list1"/>
    <dgm:cxn modelId="{55641661-1B1A-41A4-876D-934993AF8FF7}" srcId="{F457B395-0F03-4D88-8ABF-75C0713447E9}" destId="{CAEE628A-6D85-4E88-B8C7-411C1348BD25}" srcOrd="2" destOrd="0" parTransId="{3FC23BC9-7B63-4BF6-8C31-6BCB989CF9EA}" sibTransId="{2C79E240-1C58-4348-A45E-3818FFEB2F69}"/>
    <dgm:cxn modelId="{2585BD63-57AC-4920-A08F-99648D66CF2F}" type="presOf" srcId="{C5C007F1-A894-4FF8-A8A0-B8DC0711CE0B}" destId="{5F6BEE37-6CDF-492C-8B4E-9F822F3E2C87}" srcOrd="0" destOrd="1" presId="urn:microsoft.com/office/officeart/2005/8/layout/list1"/>
    <dgm:cxn modelId="{2EB56A46-2D34-4F07-AF23-6165DF5F3D11}" type="presOf" srcId="{D4B69867-4F6B-431F-B774-E49B7988997B}" destId="{1FF44DFC-728C-4007-BA62-C43407DA842E}" srcOrd="0" destOrd="6" presId="urn:microsoft.com/office/officeart/2005/8/layout/list1"/>
    <dgm:cxn modelId="{1D9A3A4C-FB1B-44A2-8A3D-F365A241D6B3}" type="presOf" srcId="{B1439958-721C-4DED-A00B-DC1E06D016C3}" destId="{1FF44DFC-728C-4007-BA62-C43407DA842E}" srcOrd="0" destOrd="5" presId="urn:microsoft.com/office/officeart/2005/8/layout/list1"/>
    <dgm:cxn modelId="{C293806C-6C42-4599-9B75-A8D6932B952A}" srcId="{E86958F3-3166-4F0B-92CE-AECCD3ABBB99}" destId="{D4B69867-4F6B-431F-B774-E49B7988997B}" srcOrd="6" destOrd="0" parTransId="{DD2518F8-90B0-4D87-9161-7142376D3FC5}" sibTransId="{AD61A671-12ED-496C-A670-5F53824D8CAF}"/>
    <dgm:cxn modelId="{C58B6B6D-BD9C-444A-AC17-4CC7150D94C3}" type="presOf" srcId="{15563C6C-9CEA-468D-B10A-C0B3714EF7E0}" destId="{890E154E-A775-4A6E-A3AB-725AE04576BA}" srcOrd="0" destOrd="0" presId="urn:microsoft.com/office/officeart/2005/8/layout/list1"/>
    <dgm:cxn modelId="{E12D736D-2CFD-4038-8CE1-1CF37E891EA2}" type="presOf" srcId="{CAEE628A-6D85-4E88-B8C7-411C1348BD25}" destId="{646896DB-84E8-415B-B9A4-BA59FD448972}" srcOrd="0" destOrd="0" presId="urn:microsoft.com/office/officeart/2005/8/layout/list1"/>
    <dgm:cxn modelId="{7CDB7472-3E26-4E6F-9D99-FC6E14910AC2}" srcId="{F457B395-0F03-4D88-8ABF-75C0713447E9}" destId="{E86958F3-3166-4F0B-92CE-AECCD3ABBB99}" srcOrd="1" destOrd="0" parTransId="{1B05924F-FF39-4F80-862B-F0637351EFDB}" sibTransId="{7C449C29-B280-45BC-9797-C99BE1FBF076}"/>
    <dgm:cxn modelId="{43A16954-848D-4B9E-959B-DF1577AFF10B}" type="presOf" srcId="{CAEE628A-6D85-4E88-B8C7-411C1348BD25}" destId="{C5472746-4717-4E2E-8E3C-EF3484E75EA2}" srcOrd="1" destOrd="0" presId="urn:microsoft.com/office/officeart/2005/8/layout/list1"/>
    <dgm:cxn modelId="{DEE98E75-64E2-4C76-9BDA-CE3209A1349F}" srcId="{C05204CC-6FED-4C6D-ACDD-42541516D9F8}" destId="{15563C6C-9CEA-468D-B10A-C0B3714EF7E0}" srcOrd="0" destOrd="0" parTransId="{37E811EB-3C3D-45CA-871D-F2B53AD963E7}" sibTransId="{06135C24-828C-4CA7-B4A3-23B5A79F7F6F}"/>
    <dgm:cxn modelId="{DB7D0857-C715-4FD1-9FA1-611FF897E165}" srcId="{E86958F3-3166-4F0B-92CE-AECCD3ABBB99}" destId="{FBF7F2CD-EC22-4AD0-9B50-4E35E8ECB72D}" srcOrd="3" destOrd="0" parTransId="{30BB577B-5DF5-4D1C-94A7-5E9DC5FD8504}" sibTransId="{4848F39D-4934-43E9-A088-97EAE13C9539}"/>
    <dgm:cxn modelId="{BF2E5258-6A39-4995-97DA-A4FA54983723}" srcId="{E86958F3-3166-4F0B-92CE-AECCD3ABBB99}" destId="{42F15999-AE90-4DF3-88F1-4468070AB9E7}" srcOrd="1" destOrd="0" parTransId="{9B2B60F6-B714-425E-B4FA-5EFAE80B302C}" sibTransId="{ED5EABC5-6A5C-45BB-ACBD-C0C86535AFD9}"/>
    <dgm:cxn modelId="{1485187D-8F60-43B0-83C1-633C9C501994}" type="presOf" srcId="{BDA14139-1881-4653-B18C-93DF0B88EC32}" destId="{5F6BEE37-6CDF-492C-8B4E-9F822F3E2C87}" srcOrd="0" destOrd="3" presId="urn:microsoft.com/office/officeart/2005/8/layout/list1"/>
    <dgm:cxn modelId="{4473F991-1D70-4C09-9BF9-B265D0E1E742}" srcId="{E86958F3-3166-4F0B-92CE-AECCD3ABBB99}" destId="{B1439958-721C-4DED-A00B-DC1E06D016C3}" srcOrd="5" destOrd="0" parTransId="{04B19213-841A-4807-A6F5-B33E1D23AE3C}" sibTransId="{0A05E504-ADE4-4295-B918-3B18B442B7D4}"/>
    <dgm:cxn modelId="{DBE1069D-E3D0-4879-9153-6C836421D087}" type="presOf" srcId="{8965E339-23F9-4CFE-98CF-11361F07D99C}" destId="{5F6BEE37-6CDF-492C-8B4E-9F822F3E2C87}" srcOrd="0" destOrd="0" presId="urn:microsoft.com/office/officeart/2005/8/layout/list1"/>
    <dgm:cxn modelId="{3F473A9D-7A29-4AB4-A2D4-330A75493644}" srcId="{CAEE628A-6D85-4E88-B8C7-411C1348BD25}" destId="{6C188D04-C3FB-4BF2-9C1D-420F25858F29}" srcOrd="2" destOrd="0" parTransId="{A938CCC1-0B49-4ADB-BB4C-2B778EFC3671}" sibTransId="{3A24F904-2F4A-4BBF-8D6F-5B073642D228}"/>
    <dgm:cxn modelId="{6A7966A5-363A-40F7-86D4-737E73D5ED21}" type="presOf" srcId="{A0A9328D-6CB8-49B9-B35E-DF56F2CB8A38}" destId="{1FF44DFC-728C-4007-BA62-C43407DA842E}" srcOrd="0" destOrd="0" presId="urn:microsoft.com/office/officeart/2005/8/layout/list1"/>
    <dgm:cxn modelId="{D5A1B4AD-F0AE-43DF-9C0D-D9B253199CDD}" type="presOf" srcId="{F457B395-0F03-4D88-8ABF-75C0713447E9}" destId="{FFF17CAD-6D46-4681-A483-B69F8231D6B1}" srcOrd="0" destOrd="0" presId="urn:microsoft.com/office/officeart/2005/8/layout/list1"/>
    <dgm:cxn modelId="{09C45EC5-0AFB-474D-972C-B21CFCD830F3}" type="presOf" srcId="{C05204CC-6FED-4C6D-ACDD-42541516D9F8}" destId="{06C67C7D-8038-4FDE-ADDE-E220A5F2F23D}" srcOrd="1" destOrd="0" presId="urn:microsoft.com/office/officeart/2005/8/layout/list1"/>
    <dgm:cxn modelId="{8D1FBBC6-6781-444D-BEE9-1AC02156EE5C}" srcId="{E86958F3-3166-4F0B-92CE-AECCD3ABBB99}" destId="{A842284B-0245-414B-A9FB-53DE18A2DECA}" srcOrd="4" destOrd="0" parTransId="{175EF79D-F146-4C3A-B749-2BD8AEEBD8E0}" sibTransId="{2A62BA75-654F-4031-9CA9-5F925B95F0FD}"/>
    <dgm:cxn modelId="{AE96EBCE-856A-456A-B39F-2CF52E02425C}" type="presOf" srcId="{FBF7F2CD-EC22-4AD0-9B50-4E35E8ECB72D}" destId="{1FF44DFC-728C-4007-BA62-C43407DA842E}" srcOrd="0" destOrd="3" presId="urn:microsoft.com/office/officeart/2005/8/layout/list1"/>
    <dgm:cxn modelId="{8F7FA9D6-5DBE-49D1-846C-1E2831384C24}" type="presOf" srcId="{42F15999-AE90-4DF3-88F1-4468070AB9E7}" destId="{1FF44DFC-728C-4007-BA62-C43407DA842E}" srcOrd="0" destOrd="1" presId="urn:microsoft.com/office/officeart/2005/8/layout/list1"/>
    <dgm:cxn modelId="{0B970AD9-11A5-42EA-91FB-4E213CB0026E}" srcId="{CAEE628A-6D85-4E88-B8C7-411C1348BD25}" destId="{C5C007F1-A894-4FF8-A8A0-B8DC0711CE0B}" srcOrd="1" destOrd="0" parTransId="{2F00CCF2-84B8-4368-8579-D71AA3CB0B4B}" sibTransId="{1FA353D8-6070-455B-AB5F-C816A7C9FA41}"/>
    <dgm:cxn modelId="{C15116DE-B25C-4BAA-B939-0F28603CB15D}" type="presOf" srcId="{A842284B-0245-414B-A9FB-53DE18A2DECA}" destId="{1FF44DFC-728C-4007-BA62-C43407DA842E}" srcOrd="0" destOrd="4" presId="urn:microsoft.com/office/officeart/2005/8/layout/list1"/>
    <dgm:cxn modelId="{083732DF-7E17-4A07-BD62-C62B532349F4}" type="presOf" srcId="{E86958F3-3166-4F0B-92CE-AECCD3ABBB99}" destId="{AFF46361-DE47-4681-8BF9-6AB259ED788B}" srcOrd="0" destOrd="0" presId="urn:microsoft.com/office/officeart/2005/8/layout/list1"/>
    <dgm:cxn modelId="{190BCBE8-43F8-42DB-B0D4-3C7774809B74}" srcId="{CAEE628A-6D85-4E88-B8C7-411C1348BD25}" destId="{BDA14139-1881-4653-B18C-93DF0B88EC32}" srcOrd="3" destOrd="0" parTransId="{995CCE22-34C1-4341-AEE6-96DE3FE2375E}" sibTransId="{79C0509B-A374-4E68-96D8-D76A9B14822C}"/>
    <dgm:cxn modelId="{0FAA40F0-CAE1-4B75-9E3F-DC26A576040A}" srcId="{E86958F3-3166-4F0B-92CE-AECCD3ABBB99}" destId="{A0A9328D-6CB8-49B9-B35E-DF56F2CB8A38}" srcOrd="0" destOrd="0" parTransId="{C82077CE-C414-42B1-B111-4131DFDD94F2}" sibTransId="{71620AF6-8867-4977-97F7-69425E2D8333}"/>
    <dgm:cxn modelId="{D4F5C6F5-2949-4491-B710-860BC66F904C}" type="presOf" srcId="{847C7823-B3B4-4CB6-9798-407E402A459B}" destId="{1FF44DFC-728C-4007-BA62-C43407DA842E}" srcOrd="0" destOrd="2" presId="urn:microsoft.com/office/officeart/2005/8/layout/list1"/>
    <dgm:cxn modelId="{7EFA2D4E-85B7-40EE-AB2E-0DC95CB73B90}" type="presParOf" srcId="{FFF17CAD-6D46-4681-A483-B69F8231D6B1}" destId="{740ECAAC-4A8D-4D11-AC4D-0858360B43DC}" srcOrd="0" destOrd="0" presId="urn:microsoft.com/office/officeart/2005/8/layout/list1"/>
    <dgm:cxn modelId="{20BE6E7E-4D77-4617-8A54-CD8443468BFA}" type="presParOf" srcId="{740ECAAC-4A8D-4D11-AC4D-0858360B43DC}" destId="{3E819DFB-615C-494D-9E4F-B0FDA4CADD60}" srcOrd="0" destOrd="0" presId="urn:microsoft.com/office/officeart/2005/8/layout/list1"/>
    <dgm:cxn modelId="{A8792163-D3A2-4CDB-BFD2-160B7EC818F7}" type="presParOf" srcId="{740ECAAC-4A8D-4D11-AC4D-0858360B43DC}" destId="{06C67C7D-8038-4FDE-ADDE-E220A5F2F23D}" srcOrd="1" destOrd="0" presId="urn:microsoft.com/office/officeart/2005/8/layout/list1"/>
    <dgm:cxn modelId="{72A07402-56B2-40FE-89A6-1A0455B95035}" type="presParOf" srcId="{FFF17CAD-6D46-4681-A483-B69F8231D6B1}" destId="{2A73923A-FC3A-418F-8687-641EDB09CA60}" srcOrd="1" destOrd="0" presId="urn:microsoft.com/office/officeart/2005/8/layout/list1"/>
    <dgm:cxn modelId="{5363E0D1-C395-485B-B5FB-DA8AC43DE9E1}" type="presParOf" srcId="{FFF17CAD-6D46-4681-A483-B69F8231D6B1}" destId="{890E154E-A775-4A6E-A3AB-725AE04576BA}" srcOrd="2" destOrd="0" presId="urn:microsoft.com/office/officeart/2005/8/layout/list1"/>
    <dgm:cxn modelId="{64D379E9-BD02-4CCD-88AA-DBC28D8DD616}" type="presParOf" srcId="{FFF17CAD-6D46-4681-A483-B69F8231D6B1}" destId="{FED62F82-6DCD-4987-93D2-74ACB361E54C}" srcOrd="3" destOrd="0" presId="urn:microsoft.com/office/officeart/2005/8/layout/list1"/>
    <dgm:cxn modelId="{EBD10FDD-86A5-4AAE-A424-5A6752F2A7CB}" type="presParOf" srcId="{FFF17CAD-6D46-4681-A483-B69F8231D6B1}" destId="{DC39EEA0-3EBF-46CB-9105-B6E85765BB1F}" srcOrd="4" destOrd="0" presId="urn:microsoft.com/office/officeart/2005/8/layout/list1"/>
    <dgm:cxn modelId="{402A0CED-5CC3-434B-9CF1-62C45E4FC592}" type="presParOf" srcId="{DC39EEA0-3EBF-46CB-9105-B6E85765BB1F}" destId="{AFF46361-DE47-4681-8BF9-6AB259ED788B}" srcOrd="0" destOrd="0" presId="urn:microsoft.com/office/officeart/2005/8/layout/list1"/>
    <dgm:cxn modelId="{E7613B57-44E3-4101-9698-C88B21665D9C}" type="presParOf" srcId="{DC39EEA0-3EBF-46CB-9105-B6E85765BB1F}" destId="{D3B5F97C-79A8-4C52-B012-49EE4651E1F1}" srcOrd="1" destOrd="0" presId="urn:microsoft.com/office/officeart/2005/8/layout/list1"/>
    <dgm:cxn modelId="{2C95596E-6A78-487A-9097-8F649FAE079C}" type="presParOf" srcId="{FFF17CAD-6D46-4681-A483-B69F8231D6B1}" destId="{D68C825D-D5B1-402B-B143-C747505F0939}" srcOrd="5" destOrd="0" presId="urn:microsoft.com/office/officeart/2005/8/layout/list1"/>
    <dgm:cxn modelId="{35F54B66-E490-48C5-A3BB-CE4EB675BC79}" type="presParOf" srcId="{FFF17CAD-6D46-4681-A483-B69F8231D6B1}" destId="{1FF44DFC-728C-4007-BA62-C43407DA842E}" srcOrd="6" destOrd="0" presId="urn:microsoft.com/office/officeart/2005/8/layout/list1"/>
    <dgm:cxn modelId="{B8FBD5CF-362B-47CC-9794-E7D2521EC30F}" type="presParOf" srcId="{FFF17CAD-6D46-4681-A483-B69F8231D6B1}" destId="{E1D21242-7163-435F-9811-B46124D9F6F1}" srcOrd="7" destOrd="0" presId="urn:microsoft.com/office/officeart/2005/8/layout/list1"/>
    <dgm:cxn modelId="{3330F227-9332-4613-B91E-F8E335157E15}" type="presParOf" srcId="{FFF17CAD-6D46-4681-A483-B69F8231D6B1}" destId="{C7B736E5-075A-4F8A-BA69-47C4B0458B9E}" srcOrd="8" destOrd="0" presId="urn:microsoft.com/office/officeart/2005/8/layout/list1"/>
    <dgm:cxn modelId="{8CD0B3BF-0FA7-4EA4-9997-8ABA10AFAFC7}" type="presParOf" srcId="{C7B736E5-075A-4F8A-BA69-47C4B0458B9E}" destId="{646896DB-84E8-415B-B9A4-BA59FD448972}" srcOrd="0" destOrd="0" presId="urn:microsoft.com/office/officeart/2005/8/layout/list1"/>
    <dgm:cxn modelId="{7609F522-C611-4060-BC34-6864E3CB04E3}" type="presParOf" srcId="{C7B736E5-075A-4F8A-BA69-47C4B0458B9E}" destId="{C5472746-4717-4E2E-8E3C-EF3484E75EA2}" srcOrd="1" destOrd="0" presId="urn:microsoft.com/office/officeart/2005/8/layout/list1"/>
    <dgm:cxn modelId="{049419C5-F086-4336-9317-4CA1DB1B46D5}" type="presParOf" srcId="{FFF17CAD-6D46-4681-A483-B69F8231D6B1}" destId="{6DA54101-F9DB-4FDC-952F-C1A690A4D5C5}" srcOrd="9" destOrd="0" presId="urn:microsoft.com/office/officeart/2005/8/layout/list1"/>
    <dgm:cxn modelId="{5C959CB0-0A07-4242-AB23-9328D46B4A90}" type="presParOf" srcId="{FFF17CAD-6D46-4681-A483-B69F8231D6B1}" destId="{5F6BEE37-6CDF-492C-8B4E-9F822F3E2C8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B67FE-1279-4E9C-83D0-B553CC1A1FAB}">
      <dsp:nvSpPr>
        <dsp:cNvPr id="0" name=""/>
        <dsp:cNvSpPr/>
      </dsp:nvSpPr>
      <dsp:spPr>
        <a:xfrm rot="5400000">
          <a:off x="2813388" y="-1027206"/>
          <a:ext cx="755902" cy="3003614"/>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GB" sz="1100" kern="1200">
              <a:latin typeface="Speak Pro" panose="02020404030301010803"/>
            </a:rPr>
            <a:t> BS Finance/Marketing </a:t>
          </a:r>
          <a:endParaRPr lang="en-GB" sz="1100" kern="1200"/>
        </a:p>
        <a:p>
          <a:pPr marL="57150" lvl="1" indent="-57150" algn="l" defTabSz="488950" rtl="0">
            <a:lnSpc>
              <a:spcPct val="90000"/>
            </a:lnSpc>
            <a:spcBef>
              <a:spcPct val="0"/>
            </a:spcBef>
            <a:spcAft>
              <a:spcPct val="15000"/>
            </a:spcAft>
            <a:buChar char="•"/>
          </a:pPr>
          <a:r>
            <a:rPr lang="en-GB" sz="1100" kern="1200">
              <a:latin typeface="Speak Pro" panose="02020404030301010803"/>
            </a:rPr>
            <a:t> 2 years of experience as data quality engineer</a:t>
          </a:r>
        </a:p>
      </dsp:txBody>
      <dsp:txXfrm rot="-5400000">
        <a:off x="1689532" y="133550"/>
        <a:ext cx="2966714" cy="682102"/>
      </dsp:txXfrm>
    </dsp:sp>
    <dsp:sp modelId="{20156B88-D709-4044-8C13-A3BFE7AEAEBA}">
      <dsp:nvSpPr>
        <dsp:cNvPr id="0" name=""/>
        <dsp:cNvSpPr/>
      </dsp:nvSpPr>
      <dsp:spPr>
        <a:xfrm>
          <a:off x="0" y="2161"/>
          <a:ext cx="1689532" cy="944878"/>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kern="1200">
              <a:latin typeface="Speak Pro" panose="02020404030301010803"/>
            </a:rPr>
            <a:t> Hayden Blackburn </a:t>
          </a:r>
        </a:p>
      </dsp:txBody>
      <dsp:txXfrm>
        <a:off x="46125" y="48286"/>
        <a:ext cx="1597282" cy="852628"/>
      </dsp:txXfrm>
    </dsp:sp>
    <dsp:sp modelId="{E77B719F-A438-4702-94E7-A06FEFE2EC03}">
      <dsp:nvSpPr>
        <dsp:cNvPr id="0" name=""/>
        <dsp:cNvSpPr/>
      </dsp:nvSpPr>
      <dsp:spPr>
        <a:xfrm rot="5400000">
          <a:off x="2813388" y="-35084"/>
          <a:ext cx="755902" cy="3003614"/>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GB" sz="1100" kern="1200">
              <a:latin typeface="Speak Pro" panose="02020404030301010803"/>
            </a:rPr>
            <a:t> BS Industrial and System Engineering</a:t>
          </a:r>
          <a:endParaRPr lang="en-GB" sz="1100" kern="1200"/>
        </a:p>
        <a:p>
          <a:pPr marL="57150" lvl="1" indent="-57150" algn="l" defTabSz="488950" rtl="0">
            <a:lnSpc>
              <a:spcPct val="90000"/>
            </a:lnSpc>
            <a:spcBef>
              <a:spcPct val="0"/>
            </a:spcBef>
            <a:spcAft>
              <a:spcPct val="15000"/>
            </a:spcAft>
            <a:buChar char="•"/>
          </a:pPr>
          <a:r>
            <a:rPr lang="en-GB" sz="1100" kern="1200">
              <a:latin typeface="Speak Pro" panose="02020404030301010803"/>
            </a:rPr>
            <a:t> 5 years of experience working in semi conductor manufacturing and currently working for a data science interviewing startup</a:t>
          </a:r>
        </a:p>
      </dsp:txBody>
      <dsp:txXfrm rot="-5400000">
        <a:off x="1689532" y="1125672"/>
        <a:ext cx="2966714" cy="682102"/>
      </dsp:txXfrm>
    </dsp:sp>
    <dsp:sp modelId="{3672D3DD-DD6C-4848-9D82-178E617A507C}">
      <dsp:nvSpPr>
        <dsp:cNvPr id="0" name=""/>
        <dsp:cNvSpPr/>
      </dsp:nvSpPr>
      <dsp:spPr>
        <a:xfrm>
          <a:off x="0" y="994283"/>
          <a:ext cx="1689532" cy="944878"/>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kern="1200">
              <a:latin typeface="Speak Pro" panose="02020404030301010803"/>
            </a:rPr>
            <a:t> Richard Li </a:t>
          </a:r>
        </a:p>
      </dsp:txBody>
      <dsp:txXfrm>
        <a:off x="46125" y="1040408"/>
        <a:ext cx="1597282" cy="852628"/>
      </dsp:txXfrm>
    </dsp:sp>
    <dsp:sp modelId="{0FEC1D38-9E84-45B3-9E4B-501C863EAD44}">
      <dsp:nvSpPr>
        <dsp:cNvPr id="0" name=""/>
        <dsp:cNvSpPr/>
      </dsp:nvSpPr>
      <dsp:spPr>
        <a:xfrm rot="5400000">
          <a:off x="2813388" y="957037"/>
          <a:ext cx="755902" cy="3003614"/>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GB" sz="1100" kern="1200">
              <a:latin typeface="Speak Pro" panose="02020404030301010803"/>
            </a:rPr>
            <a:t> BS Mechanical Engineering/Computer Science</a:t>
          </a:r>
          <a:endParaRPr lang="en-GB" sz="1100" kern="1200"/>
        </a:p>
        <a:p>
          <a:pPr marL="57150" lvl="1" indent="-57150" algn="l" defTabSz="488950" rtl="0">
            <a:lnSpc>
              <a:spcPct val="90000"/>
            </a:lnSpc>
            <a:spcBef>
              <a:spcPct val="0"/>
            </a:spcBef>
            <a:spcAft>
              <a:spcPct val="15000"/>
            </a:spcAft>
            <a:buChar char="•"/>
          </a:pPr>
          <a:r>
            <a:rPr lang="en-GB" sz="1100" kern="1200">
              <a:latin typeface="Speak Pro" panose="02020404030301010803"/>
            </a:rPr>
            <a:t> 2 years of experience working in aerospace manufacturing industry</a:t>
          </a:r>
        </a:p>
      </dsp:txBody>
      <dsp:txXfrm rot="-5400000">
        <a:off x="1689532" y="2117793"/>
        <a:ext cx="2966714" cy="682102"/>
      </dsp:txXfrm>
    </dsp:sp>
    <dsp:sp modelId="{9E8AC224-5DCA-42C3-99E0-D74329F664C9}">
      <dsp:nvSpPr>
        <dsp:cNvPr id="0" name=""/>
        <dsp:cNvSpPr/>
      </dsp:nvSpPr>
      <dsp:spPr>
        <a:xfrm>
          <a:off x="0" y="1986405"/>
          <a:ext cx="1689532" cy="944878"/>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kern="1200">
              <a:latin typeface="Speak Pro" panose="02020404030301010803"/>
            </a:rPr>
            <a:t> Binh Vu </a:t>
          </a:r>
        </a:p>
      </dsp:txBody>
      <dsp:txXfrm>
        <a:off x="46125" y="2032530"/>
        <a:ext cx="1597282" cy="852628"/>
      </dsp:txXfrm>
    </dsp:sp>
    <dsp:sp modelId="{BACEA295-DBCC-416D-9C88-F88ADC9702AE}">
      <dsp:nvSpPr>
        <dsp:cNvPr id="0" name=""/>
        <dsp:cNvSpPr/>
      </dsp:nvSpPr>
      <dsp:spPr>
        <a:xfrm rot="5400000">
          <a:off x="2813388" y="1949159"/>
          <a:ext cx="755902" cy="3003614"/>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GB" sz="1100" kern="1200">
              <a:latin typeface="Speak Pro" panose="02020404030301010803"/>
            </a:rPr>
            <a:t> BBA (Accountancy)</a:t>
          </a:r>
          <a:endParaRPr lang="en-GB" sz="1100" kern="1200"/>
        </a:p>
        <a:p>
          <a:pPr marL="57150" lvl="1" indent="-57150" algn="l" defTabSz="488950" rtl="0">
            <a:lnSpc>
              <a:spcPct val="90000"/>
            </a:lnSpc>
            <a:spcBef>
              <a:spcPct val="0"/>
            </a:spcBef>
            <a:spcAft>
              <a:spcPct val="15000"/>
            </a:spcAft>
            <a:buChar char="•"/>
          </a:pPr>
          <a:r>
            <a:rPr lang="en-GB" sz="1100" kern="1200">
              <a:latin typeface="Speak Pro" panose="02020404030301010803"/>
            </a:rPr>
            <a:t> 8 years of public accounting experience</a:t>
          </a:r>
        </a:p>
      </dsp:txBody>
      <dsp:txXfrm rot="-5400000">
        <a:off x="1689532" y="3109915"/>
        <a:ext cx="2966714" cy="682102"/>
      </dsp:txXfrm>
    </dsp:sp>
    <dsp:sp modelId="{8E6B661D-62F0-424D-8FB5-8BFA1EC0D264}">
      <dsp:nvSpPr>
        <dsp:cNvPr id="0" name=""/>
        <dsp:cNvSpPr/>
      </dsp:nvSpPr>
      <dsp:spPr>
        <a:xfrm>
          <a:off x="0" y="2978527"/>
          <a:ext cx="1689532" cy="944878"/>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kern="1200">
              <a:latin typeface="Speak Pro" panose="02020404030301010803"/>
            </a:rPr>
            <a:t> Lijia Cheng </a:t>
          </a:r>
        </a:p>
      </dsp:txBody>
      <dsp:txXfrm>
        <a:off x="46125" y="3024652"/>
        <a:ext cx="1597282" cy="852628"/>
      </dsp:txXfrm>
    </dsp:sp>
    <dsp:sp modelId="{3C9B03B3-F428-48AF-8196-9670BCE36E3B}">
      <dsp:nvSpPr>
        <dsp:cNvPr id="0" name=""/>
        <dsp:cNvSpPr/>
      </dsp:nvSpPr>
      <dsp:spPr>
        <a:xfrm rot="5400000">
          <a:off x="2813388" y="2941281"/>
          <a:ext cx="755902" cy="3003614"/>
        </a:xfrm>
        <a:prstGeom prst="round2SameRect">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rtl="0">
            <a:lnSpc>
              <a:spcPct val="90000"/>
            </a:lnSpc>
            <a:spcBef>
              <a:spcPct val="0"/>
            </a:spcBef>
            <a:spcAft>
              <a:spcPct val="15000"/>
            </a:spcAft>
            <a:buChar char="•"/>
          </a:pPr>
          <a:r>
            <a:rPr lang="en-GB" sz="1100" kern="1200">
              <a:latin typeface="Speak Pro" panose="02020404030301010803"/>
            </a:rPr>
            <a:t> BA Linguistics and BS Electrical Engineering</a:t>
          </a:r>
          <a:endParaRPr lang="en-GB" sz="1100" kern="1200"/>
        </a:p>
        <a:p>
          <a:pPr marL="57150" lvl="1" indent="-57150" algn="l" defTabSz="488950" rtl="0">
            <a:lnSpc>
              <a:spcPct val="90000"/>
            </a:lnSpc>
            <a:spcBef>
              <a:spcPct val="0"/>
            </a:spcBef>
            <a:spcAft>
              <a:spcPct val="15000"/>
            </a:spcAft>
            <a:buChar char="•"/>
          </a:pPr>
          <a:r>
            <a:rPr lang="en-GB" sz="1100" kern="1200">
              <a:latin typeface="Speak Pro" panose="02020404030301010803"/>
            </a:rPr>
            <a:t> Risk analyst in a tech consulting company</a:t>
          </a:r>
        </a:p>
      </dsp:txBody>
      <dsp:txXfrm rot="-5400000">
        <a:off x="1689532" y="4102037"/>
        <a:ext cx="2966714" cy="682102"/>
      </dsp:txXfrm>
    </dsp:sp>
    <dsp:sp modelId="{CB195628-B111-41E4-9462-88F12C00CED8}">
      <dsp:nvSpPr>
        <dsp:cNvPr id="0" name=""/>
        <dsp:cNvSpPr/>
      </dsp:nvSpPr>
      <dsp:spPr>
        <a:xfrm>
          <a:off x="0" y="3970649"/>
          <a:ext cx="1689532" cy="944878"/>
        </a:xfrm>
        <a:prstGeom prst="round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GB" sz="2400" kern="1200">
              <a:latin typeface="Speak Pro" panose="02020404030301010803"/>
            </a:rPr>
            <a:t> Alexandra Prokhorova </a:t>
          </a:r>
        </a:p>
      </dsp:txBody>
      <dsp:txXfrm>
        <a:off x="46125" y="4016774"/>
        <a:ext cx="1597282" cy="852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A125E-9751-4CFD-9F6F-770FD2AF44FC}">
      <dsp:nvSpPr>
        <dsp:cNvPr id="0" name=""/>
        <dsp:cNvSpPr/>
      </dsp:nvSpPr>
      <dsp:spPr>
        <a:xfrm>
          <a:off x="0" y="17872"/>
          <a:ext cx="6735443" cy="6475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Primary Research Question:</a:t>
          </a:r>
          <a:r>
            <a:rPr lang="en-GB" sz="2700" kern="1200">
              <a:latin typeface="Calibri Light" panose="020F0302020204030204"/>
            </a:rPr>
            <a:t> </a:t>
          </a:r>
          <a:endParaRPr lang="en-US" sz="2700" kern="1200"/>
        </a:p>
      </dsp:txBody>
      <dsp:txXfrm>
        <a:off x="31613" y="49485"/>
        <a:ext cx="6672217" cy="584369"/>
      </dsp:txXfrm>
    </dsp:sp>
    <dsp:sp modelId="{47A414A3-9D43-4882-9ECA-8A278CE7D066}">
      <dsp:nvSpPr>
        <dsp:cNvPr id="0" name=""/>
        <dsp:cNvSpPr/>
      </dsp:nvSpPr>
      <dsp:spPr>
        <a:xfrm>
          <a:off x="0" y="665467"/>
          <a:ext cx="6735443"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85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a:t>Using the data our team has collected, can we create an accurate fish count prediction model?</a:t>
          </a:r>
          <a:endParaRPr lang="en-US" sz="2100" kern="1200"/>
        </a:p>
      </dsp:txBody>
      <dsp:txXfrm>
        <a:off x="0" y="665467"/>
        <a:ext cx="6735443" cy="656707"/>
      </dsp:txXfrm>
    </dsp:sp>
    <dsp:sp modelId="{514B70A5-3BEF-4F0E-BE39-88A0714C1DAD}">
      <dsp:nvSpPr>
        <dsp:cNvPr id="0" name=""/>
        <dsp:cNvSpPr/>
      </dsp:nvSpPr>
      <dsp:spPr>
        <a:xfrm>
          <a:off x="0" y="1322174"/>
          <a:ext cx="6735443" cy="64759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GB" sz="2700" kern="1200"/>
            <a:t>Supporting Research Questions:</a:t>
          </a:r>
          <a:r>
            <a:rPr lang="en-GB" sz="2700" kern="1200">
              <a:latin typeface="Calibri Light" panose="020F0302020204030204"/>
            </a:rPr>
            <a:t> </a:t>
          </a:r>
          <a:endParaRPr lang="en-US" sz="2700" kern="1200"/>
        </a:p>
      </dsp:txBody>
      <dsp:txXfrm>
        <a:off x="31613" y="1353787"/>
        <a:ext cx="6672217" cy="584369"/>
      </dsp:txXfrm>
    </dsp:sp>
    <dsp:sp modelId="{61A8DE20-AD2B-4AA1-A988-BD311D8F5A9B}">
      <dsp:nvSpPr>
        <dsp:cNvPr id="0" name=""/>
        <dsp:cNvSpPr/>
      </dsp:nvSpPr>
      <dsp:spPr>
        <a:xfrm>
          <a:off x="0" y="1969769"/>
          <a:ext cx="6735443" cy="357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85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GB" sz="2100" kern="1200"/>
            <a:t>Will a model providing a daily run count prediction or total season count prediction be more accurate? </a:t>
          </a:r>
          <a:endParaRPr lang="en-US" sz="2100" kern="1200"/>
        </a:p>
        <a:p>
          <a:pPr marL="228600" lvl="1" indent="-228600" algn="l" defTabSz="933450">
            <a:lnSpc>
              <a:spcPct val="90000"/>
            </a:lnSpc>
            <a:spcBef>
              <a:spcPct val="0"/>
            </a:spcBef>
            <a:spcAft>
              <a:spcPct val="20000"/>
            </a:spcAft>
            <a:buChar char="•"/>
          </a:pPr>
          <a:r>
            <a:rPr lang="en-GB" sz="2100" kern="1200"/>
            <a:t>Can we use change detection analysis to forecast an incoming large salmon run? </a:t>
          </a:r>
          <a:endParaRPr lang="en-US" sz="2100" kern="1200"/>
        </a:p>
        <a:p>
          <a:pPr marL="228600" lvl="1" indent="-228600" algn="l" defTabSz="933450">
            <a:lnSpc>
              <a:spcPct val="90000"/>
            </a:lnSpc>
            <a:spcBef>
              <a:spcPct val="0"/>
            </a:spcBef>
            <a:spcAft>
              <a:spcPct val="20000"/>
            </a:spcAft>
            <a:buChar char="•"/>
          </a:pPr>
          <a:r>
            <a:rPr lang="en-GB" sz="2100" kern="1200"/>
            <a:t>Can we use change detection model to </a:t>
          </a:r>
          <a:r>
            <a:rPr lang="en-GB" sz="2100" kern="1200" err="1"/>
            <a:t>analyze</a:t>
          </a:r>
          <a:r>
            <a:rPr lang="en-GB" sz="2100" kern="1200"/>
            <a:t> historical salmon run to help local businesses improve resource allocation? </a:t>
          </a:r>
          <a:endParaRPr lang="en-US" sz="2100" kern="1200">
            <a:latin typeface="Calibri Light" panose="020F0302020204030204"/>
          </a:endParaRPr>
        </a:p>
        <a:p>
          <a:pPr marL="228600" lvl="1" indent="-228600" algn="l" defTabSz="933450">
            <a:lnSpc>
              <a:spcPct val="90000"/>
            </a:lnSpc>
            <a:spcBef>
              <a:spcPct val="0"/>
            </a:spcBef>
            <a:spcAft>
              <a:spcPct val="20000"/>
            </a:spcAft>
            <a:buChar char="•"/>
          </a:pPr>
          <a:r>
            <a:rPr lang="en-GB" sz="2100" kern="1200">
              <a:latin typeface="Calibri Light" panose="020F0302020204030204"/>
            </a:rPr>
            <a:t>What</a:t>
          </a:r>
          <a:r>
            <a:rPr lang="en-GB" sz="2100" kern="1200"/>
            <a:t> is the variable that has the most significant impact on sockeye salmon count? </a:t>
          </a:r>
          <a:endParaRPr lang="en-GB" sz="2100" kern="1200">
            <a:latin typeface="Calibri Light" panose="020F0302020204030204"/>
          </a:endParaRPr>
        </a:p>
        <a:p>
          <a:pPr marL="228600" lvl="1" indent="-228600" algn="l" defTabSz="933450">
            <a:lnSpc>
              <a:spcPct val="90000"/>
            </a:lnSpc>
            <a:spcBef>
              <a:spcPct val="0"/>
            </a:spcBef>
            <a:spcAft>
              <a:spcPct val="20000"/>
            </a:spcAft>
            <a:buChar char="•"/>
          </a:pPr>
          <a:r>
            <a:rPr lang="en-GB" sz="2100" kern="1200"/>
            <a:t>Can a model be created to predict the number of salmon that will run on a given day?</a:t>
          </a:r>
        </a:p>
      </dsp:txBody>
      <dsp:txXfrm>
        <a:off x="0" y="1969769"/>
        <a:ext cx="6735443" cy="3576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C5316-60EF-40DF-B63C-6CDE0ED79923}">
      <dsp:nvSpPr>
        <dsp:cNvPr id="0" name=""/>
        <dsp:cNvSpPr/>
      </dsp:nvSpPr>
      <dsp:spPr>
        <a:xfrm>
          <a:off x="12110" y="332291"/>
          <a:ext cx="2662239" cy="798671"/>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933450" rtl="0">
            <a:lnSpc>
              <a:spcPct val="90000"/>
            </a:lnSpc>
            <a:spcBef>
              <a:spcPct val="0"/>
            </a:spcBef>
            <a:spcAft>
              <a:spcPct val="35000"/>
            </a:spcAft>
            <a:buNone/>
          </a:pPr>
          <a:r>
            <a:rPr lang="en-GB" sz="2100" kern="1200"/>
            <a:t>Data preparation</a:t>
          </a:r>
          <a:endParaRPr lang="en-US" sz="2100" kern="1200"/>
        </a:p>
      </dsp:txBody>
      <dsp:txXfrm>
        <a:off x="251711" y="332291"/>
        <a:ext cx="2183037" cy="798671"/>
      </dsp:txXfrm>
    </dsp:sp>
    <dsp:sp modelId="{CABF78A9-FDD1-42D0-9EE9-003229CB266C}">
      <dsp:nvSpPr>
        <dsp:cNvPr id="0" name=""/>
        <dsp:cNvSpPr/>
      </dsp:nvSpPr>
      <dsp:spPr>
        <a:xfrm>
          <a:off x="12110" y="1130963"/>
          <a:ext cx="2422638" cy="288808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488950" rtl="0">
            <a:lnSpc>
              <a:spcPct val="90000"/>
            </a:lnSpc>
            <a:spcBef>
              <a:spcPct val="0"/>
            </a:spcBef>
            <a:spcAft>
              <a:spcPct val="35000"/>
            </a:spcAft>
            <a:buNone/>
          </a:pPr>
          <a:r>
            <a:rPr lang="en-GB" sz="1100" kern="1200">
              <a:latin typeface="Calibri Light" panose="020F0302020204030204"/>
            </a:rPr>
            <a:t>Six</a:t>
          </a:r>
          <a:r>
            <a:rPr lang="en-GB" sz="1100" kern="1200"/>
            <a:t> different datasets will be cleaned and joined</a:t>
          </a:r>
          <a:endParaRPr lang="en-GB" sz="1100" kern="1200">
            <a:latin typeface="Calibri Light" panose="020F0302020204030204"/>
          </a:endParaRPr>
        </a:p>
        <a:p>
          <a:pPr marL="0" lvl="0" indent="0" algn="l" defTabSz="488950">
            <a:lnSpc>
              <a:spcPct val="90000"/>
            </a:lnSpc>
            <a:spcBef>
              <a:spcPct val="0"/>
            </a:spcBef>
            <a:spcAft>
              <a:spcPct val="35000"/>
            </a:spcAft>
            <a:buNone/>
          </a:pPr>
          <a:r>
            <a:rPr lang="en-GB" sz="1100" kern="1200"/>
            <a:t>Converting any unit mismatches (Celsius to Fahrenheit) </a:t>
          </a:r>
        </a:p>
      </dsp:txBody>
      <dsp:txXfrm>
        <a:off x="12110" y="1130963"/>
        <a:ext cx="2422638" cy="2888083"/>
      </dsp:txXfrm>
    </dsp:sp>
    <dsp:sp modelId="{6B106809-1161-4B2C-A70A-430F3D8F0E46}">
      <dsp:nvSpPr>
        <dsp:cNvPr id="0" name=""/>
        <dsp:cNvSpPr/>
      </dsp:nvSpPr>
      <dsp:spPr>
        <a:xfrm>
          <a:off x="2621823" y="332291"/>
          <a:ext cx="2662239" cy="798671"/>
        </a:xfrm>
        <a:prstGeom prst="chevron">
          <a:avLst>
            <a:gd name="adj" fmla="val 3000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933450" rtl="0">
            <a:lnSpc>
              <a:spcPct val="90000"/>
            </a:lnSpc>
            <a:spcBef>
              <a:spcPct val="0"/>
            </a:spcBef>
            <a:spcAft>
              <a:spcPct val="35000"/>
            </a:spcAft>
            <a:buNone/>
          </a:pPr>
          <a:r>
            <a:rPr lang="en-GB" sz="2100" kern="1200"/>
            <a:t>Data exploration</a:t>
          </a:r>
          <a:endParaRPr lang="en-US" sz="2100" kern="1200"/>
        </a:p>
      </dsp:txBody>
      <dsp:txXfrm>
        <a:off x="2861424" y="332291"/>
        <a:ext cx="2183037" cy="798671"/>
      </dsp:txXfrm>
    </dsp:sp>
    <dsp:sp modelId="{6899D39E-AD6C-4D52-B701-04C6DD3538F8}">
      <dsp:nvSpPr>
        <dsp:cNvPr id="0" name=""/>
        <dsp:cNvSpPr/>
      </dsp:nvSpPr>
      <dsp:spPr>
        <a:xfrm>
          <a:off x="2621823" y="1130963"/>
          <a:ext cx="2422638" cy="2888083"/>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488950" rtl="0">
            <a:lnSpc>
              <a:spcPct val="90000"/>
            </a:lnSpc>
            <a:spcBef>
              <a:spcPct val="0"/>
            </a:spcBef>
            <a:spcAft>
              <a:spcPct val="35000"/>
            </a:spcAft>
            <a:buNone/>
          </a:pPr>
          <a:r>
            <a:rPr lang="en-GB" sz="1100" kern="1200">
              <a:latin typeface="Calibri Light" panose="020F0302020204030204"/>
            </a:rPr>
            <a:t>Plot</a:t>
          </a:r>
          <a:r>
            <a:rPr lang="en-GB" sz="1100" kern="1200"/>
            <a:t> and inspect the datasets to detect any potential issues such as correlations, multi-collinearity, and outliers. For highly correlated variables, we will perform a feature selection process to retain only the most relevant variables</a:t>
          </a:r>
          <a:endParaRPr lang="en-GB" sz="1100" kern="1200">
            <a:latin typeface="Calibri Light" panose="020F0302020204030204"/>
          </a:endParaRPr>
        </a:p>
        <a:p>
          <a:pPr marL="0" lvl="0" indent="0" algn="l" defTabSz="488950" rtl="0">
            <a:lnSpc>
              <a:spcPct val="90000"/>
            </a:lnSpc>
            <a:spcBef>
              <a:spcPct val="0"/>
            </a:spcBef>
            <a:spcAft>
              <a:spcPct val="35000"/>
            </a:spcAft>
            <a:buNone/>
          </a:pPr>
          <a:r>
            <a:rPr lang="en-GB" sz="1100" kern="1200">
              <a:latin typeface="Calibri Light" panose="020F0302020204030204"/>
            </a:rPr>
            <a:t>Investigate</a:t>
          </a:r>
          <a:r>
            <a:rPr lang="en-GB" sz="1100" kern="1200"/>
            <a:t> the trends in salmon runs over time and identify any seasonal patterns or irregularities</a:t>
          </a:r>
          <a:endParaRPr lang="en-GB" sz="1100" kern="1200">
            <a:latin typeface="Calibri Light" panose="020F0302020204030204"/>
          </a:endParaRPr>
        </a:p>
        <a:p>
          <a:pPr marL="0" lvl="0" indent="0" algn="l" defTabSz="488950">
            <a:lnSpc>
              <a:spcPct val="90000"/>
            </a:lnSpc>
            <a:spcBef>
              <a:spcPct val="0"/>
            </a:spcBef>
            <a:spcAft>
              <a:spcPct val="35000"/>
            </a:spcAft>
            <a:buNone/>
          </a:pPr>
          <a:r>
            <a:rPr lang="en-GB" sz="1100" kern="1200"/>
            <a:t>If the Q-Q plot and residuals vs fitted plot show non-linearity patterns, we will use log transformations</a:t>
          </a:r>
        </a:p>
      </dsp:txBody>
      <dsp:txXfrm>
        <a:off x="2621823" y="1130963"/>
        <a:ext cx="2422638" cy="2888083"/>
      </dsp:txXfrm>
    </dsp:sp>
    <dsp:sp modelId="{BCE674AF-F13A-406F-B89F-B87904D64617}">
      <dsp:nvSpPr>
        <dsp:cNvPr id="0" name=""/>
        <dsp:cNvSpPr/>
      </dsp:nvSpPr>
      <dsp:spPr>
        <a:xfrm>
          <a:off x="5231536" y="332291"/>
          <a:ext cx="2662239" cy="798671"/>
        </a:xfrm>
        <a:prstGeom prst="chevron">
          <a:avLst>
            <a:gd name="adj" fmla="val 3000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933450" rtl="0">
            <a:lnSpc>
              <a:spcPct val="90000"/>
            </a:lnSpc>
            <a:spcBef>
              <a:spcPct val="0"/>
            </a:spcBef>
            <a:spcAft>
              <a:spcPct val="35000"/>
            </a:spcAft>
            <a:buNone/>
          </a:pPr>
          <a:r>
            <a:rPr lang="en-GB" sz="2100" kern="1200"/>
            <a:t>Model training</a:t>
          </a:r>
          <a:endParaRPr lang="en-US" sz="2100" kern="1200"/>
        </a:p>
      </dsp:txBody>
      <dsp:txXfrm>
        <a:off x="5471137" y="332291"/>
        <a:ext cx="2183037" cy="798671"/>
      </dsp:txXfrm>
    </dsp:sp>
    <dsp:sp modelId="{7F5859EC-86A4-4FCF-8857-E4F927D973B4}">
      <dsp:nvSpPr>
        <dsp:cNvPr id="0" name=""/>
        <dsp:cNvSpPr/>
      </dsp:nvSpPr>
      <dsp:spPr>
        <a:xfrm>
          <a:off x="5231536" y="1130963"/>
          <a:ext cx="2422638" cy="2888083"/>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488950" rtl="0">
            <a:lnSpc>
              <a:spcPct val="90000"/>
            </a:lnSpc>
            <a:spcBef>
              <a:spcPct val="0"/>
            </a:spcBef>
            <a:spcAft>
              <a:spcPct val="35000"/>
            </a:spcAft>
            <a:buNone/>
          </a:pPr>
          <a:r>
            <a:rPr lang="en-GB" sz="1100" kern="1200">
              <a:latin typeface="Calibri Light" panose="020F0302020204030204"/>
            </a:rPr>
            <a:t>Split</a:t>
          </a:r>
          <a:r>
            <a:rPr lang="en-GB" sz="1100" kern="1200"/>
            <a:t> </a:t>
          </a:r>
          <a:r>
            <a:rPr lang="en-GB" sz="1100" kern="1200">
              <a:latin typeface="Calibri Light" panose="020F0302020204030204"/>
            </a:rPr>
            <a:t>data into</a:t>
          </a:r>
          <a:r>
            <a:rPr lang="en-GB" sz="1100" kern="1200"/>
            <a:t> training, validation, and test datasets</a:t>
          </a:r>
          <a:endParaRPr lang="en-GB" sz="1100" kern="1200">
            <a:latin typeface="Calibri Light" panose="020F0302020204030204"/>
          </a:endParaRPr>
        </a:p>
        <a:p>
          <a:pPr marL="0" lvl="0" indent="0" algn="l" defTabSz="488950">
            <a:lnSpc>
              <a:spcPct val="90000"/>
            </a:lnSpc>
            <a:spcBef>
              <a:spcPct val="0"/>
            </a:spcBef>
            <a:spcAft>
              <a:spcPct val="35000"/>
            </a:spcAft>
            <a:buNone/>
          </a:pPr>
          <a:r>
            <a:rPr lang="en-GB" sz="1100" kern="1200">
              <a:latin typeface="Calibri Light" panose="020F0302020204030204"/>
            </a:rPr>
            <a:t>Fit</a:t>
          </a:r>
          <a:r>
            <a:rPr lang="en-GB" sz="1100" kern="1200"/>
            <a:t> several types of ML models such as linear regression, logistic regression, k-means clustering, and CUSUM. Each of these models will give us different insights into the dataset such as identifying important variables and detecting trends in the data</a:t>
          </a:r>
        </a:p>
      </dsp:txBody>
      <dsp:txXfrm>
        <a:off x="5231536" y="1130963"/>
        <a:ext cx="2422638" cy="2888083"/>
      </dsp:txXfrm>
    </dsp:sp>
    <dsp:sp modelId="{41DF51BC-0F48-41B6-AAD4-538851CF843A}">
      <dsp:nvSpPr>
        <dsp:cNvPr id="0" name=""/>
        <dsp:cNvSpPr/>
      </dsp:nvSpPr>
      <dsp:spPr>
        <a:xfrm>
          <a:off x="7841249" y="332291"/>
          <a:ext cx="2662239" cy="798671"/>
        </a:xfrm>
        <a:prstGeom prst="chevron">
          <a:avLst>
            <a:gd name="adj" fmla="val 30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614" tIns="98614" rIns="98614" bIns="98614" numCol="1" spcCol="1270" anchor="ctr" anchorCtr="0">
          <a:noAutofit/>
        </a:bodyPr>
        <a:lstStyle/>
        <a:p>
          <a:pPr marL="0" lvl="0" indent="0" algn="ctr" defTabSz="933450" rtl="0">
            <a:lnSpc>
              <a:spcPct val="90000"/>
            </a:lnSpc>
            <a:spcBef>
              <a:spcPct val="0"/>
            </a:spcBef>
            <a:spcAft>
              <a:spcPct val="35000"/>
            </a:spcAft>
            <a:buNone/>
          </a:pPr>
          <a:r>
            <a:rPr lang="en-GB" sz="2100" kern="1200"/>
            <a:t>Model optimization</a:t>
          </a:r>
          <a:endParaRPr lang="en-US" sz="2100" kern="1200"/>
        </a:p>
      </dsp:txBody>
      <dsp:txXfrm>
        <a:off x="8080850" y="332291"/>
        <a:ext cx="2183037" cy="798671"/>
      </dsp:txXfrm>
    </dsp:sp>
    <dsp:sp modelId="{4D160DBA-8AC1-41D0-B3FF-7DC054170E46}">
      <dsp:nvSpPr>
        <dsp:cNvPr id="0" name=""/>
        <dsp:cNvSpPr/>
      </dsp:nvSpPr>
      <dsp:spPr>
        <a:xfrm>
          <a:off x="7841249" y="1130963"/>
          <a:ext cx="2422638" cy="288808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442" tIns="191442" rIns="191442" bIns="382884" numCol="1" spcCol="1270" anchor="t" anchorCtr="0">
          <a:noAutofit/>
        </a:bodyPr>
        <a:lstStyle/>
        <a:p>
          <a:pPr marL="0" lvl="0" indent="0" algn="l" defTabSz="488950">
            <a:lnSpc>
              <a:spcPct val="90000"/>
            </a:lnSpc>
            <a:spcBef>
              <a:spcPct val="0"/>
            </a:spcBef>
            <a:spcAft>
              <a:spcPct val="35000"/>
            </a:spcAft>
            <a:buNone/>
          </a:pPr>
          <a:r>
            <a:rPr lang="en-GB" sz="1100" kern="1200">
              <a:latin typeface="Calibri Light" panose="020F0302020204030204"/>
            </a:rPr>
            <a:t>Use</a:t>
          </a:r>
          <a:r>
            <a:rPr lang="en-GB" sz="1100" kern="1200"/>
            <a:t> cross-validation as a resampling technique and stepwise regression for variable selection/hyperparameter optimization. All regression models will be compared to a baseline R-squared/adjusted R-squared value (linear regression</a:t>
          </a:r>
          <a:r>
            <a:rPr lang="en-GB" sz="1100" kern="1200">
              <a:latin typeface="Calibri Light" panose="020F0302020204030204"/>
            </a:rPr>
            <a:t>)</a:t>
          </a:r>
          <a:endParaRPr lang="en-GB" sz="1100" kern="1200"/>
        </a:p>
      </dsp:txBody>
      <dsp:txXfrm>
        <a:off x="7841249" y="1130963"/>
        <a:ext cx="2422638" cy="28880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B8361-25D2-49E1-B697-82487428E30A}">
      <dsp:nvSpPr>
        <dsp:cNvPr id="0" name=""/>
        <dsp:cNvSpPr/>
      </dsp:nvSpPr>
      <dsp:spPr>
        <a:xfrm>
          <a:off x="0" y="2175669"/>
          <a:ext cx="5393361"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A43A6F42-5E03-407F-AFE0-38D0E6024056}">
      <dsp:nvSpPr>
        <dsp:cNvPr id="0" name=""/>
        <dsp:cNvSpPr/>
      </dsp:nvSpPr>
      <dsp:spPr>
        <a:xfrm rot="8100000">
          <a:off x="62495" y="518862"/>
          <a:ext cx="285081" cy="285081"/>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3DAFF54-0B32-4B1F-A951-3850EBA75FF3}">
      <dsp:nvSpPr>
        <dsp:cNvPr id="0" name=""/>
        <dsp:cNvSpPr/>
      </dsp:nvSpPr>
      <dsp:spPr>
        <a:xfrm>
          <a:off x="94165" y="550532"/>
          <a:ext cx="221741" cy="22174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AFC029E-E085-402F-932E-2C4BE612FCA2}">
      <dsp:nvSpPr>
        <dsp:cNvPr id="0" name=""/>
        <dsp:cNvSpPr/>
      </dsp:nvSpPr>
      <dsp:spPr>
        <a:xfrm>
          <a:off x="406618" y="887672"/>
          <a:ext cx="114416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t>Data cleaning and joining datasets</a:t>
          </a:r>
        </a:p>
      </dsp:txBody>
      <dsp:txXfrm>
        <a:off x="406618" y="887672"/>
        <a:ext cx="1144167" cy="1287996"/>
      </dsp:txXfrm>
    </dsp:sp>
    <dsp:sp modelId="{7BDC8080-E5CD-42C4-B347-99304C75CFD6}">
      <dsp:nvSpPr>
        <dsp:cNvPr id="0" name=""/>
        <dsp:cNvSpPr/>
      </dsp:nvSpPr>
      <dsp:spPr>
        <a:xfrm>
          <a:off x="406618" y="435133"/>
          <a:ext cx="114416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t>11 Mar</a:t>
          </a:r>
        </a:p>
      </dsp:txBody>
      <dsp:txXfrm>
        <a:off x="406618" y="435133"/>
        <a:ext cx="1144167" cy="452539"/>
      </dsp:txXfrm>
    </dsp:sp>
    <dsp:sp modelId="{CAEE2A51-7B42-4A77-92D3-07D583F94364}">
      <dsp:nvSpPr>
        <dsp:cNvPr id="0" name=""/>
        <dsp:cNvSpPr/>
      </dsp:nvSpPr>
      <dsp:spPr>
        <a:xfrm>
          <a:off x="205035"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1892313-233E-4E37-BEEE-D9C05D705940}">
      <dsp:nvSpPr>
        <dsp:cNvPr id="0" name=""/>
        <dsp:cNvSpPr/>
      </dsp:nvSpPr>
      <dsp:spPr>
        <a:xfrm>
          <a:off x="193437" y="2134940"/>
          <a:ext cx="72569"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EA663BA-393C-42C1-9A77-8BC2FAB7BBBA}">
      <dsp:nvSpPr>
        <dsp:cNvPr id="0" name=""/>
        <dsp:cNvSpPr/>
      </dsp:nvSpPr>
      <dsp:spPr>
        <a:xfrm rot="18900000">
          <a:off x="830319" y="3547393"/>
          <a:ext cx="285081" cy="285081"/>
        </a:xfrm>
        <a:prstGeom prst="teardrop">
          <a:avLst>
            <a:gd name="adj" fmla="val 115000"/>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B0F04BD-7378-4545-83C7-FE4F39AFB378}">
      <dsp:nvSpPr>
        <dsp:cNvPr id="0" name=""/>
        <dsp:cNvSpPr/>
      </dsp:nvSpPr>
      <dsp:spPr>
        <a:xfrm>
          <a:off x="861989" y="3579064"/>
          <a:ext cx="221741" cy="22174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38FF64D-0D9E-4A3C-88B8-3EDE4321FA12}">
      <dsp:nvSpPr>
        <dsp:cNvPr id="0" name=""/>
        <dsp:cNvSpPr/>
      </dsp:nvSpPr>
      <dsp:spPr>
        <a:xfrm>
          <a:off x="1174443" y="2175669"/>
          <a:ext cx="114416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t>Data exploration and visuals </a:t>
          </a:r>
        </a:p>
      </dsp:txBody>
      <dsp:txXfrm>
        <a:off x="1174443" y="2175669"/>
        <a:ext cx="1144167" cy="1287996"/>
      </dsp:txXfrm>
    </dsp:sp>
    <dsp:sp modelId="{DB57E5AC-788F-443A-8385-E047C111FF40}">
      <dsp:nvSpPr>
        <dsp:cNvPr id="0" name=""/>
        <dsp:cNvSpPr/>
      </dsp:nvSpPr>
      <dsp:spPr>
        <a:xfrm>
          <a:off x="1174443" y="3463665"/>
          <a:ext cx="114416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t>18 Mar</a:t>
          </a:r>
        </a:p>
      </dsp:txBody>
      <dsp:txXfrm>
        <a:off x="1174443" y="3463665"/>
        <a:ext cx="1144167" cy="452539"/>
      </dsp:txXfrm>
    </dsp:sp>
    <dsp:sp modelId="{334A5ECF-C5A2-49FE-AB41-86C30680BF1D}">
      <dsp:nvSpPr>
        <dsp:cNvPr id="0" name=""/>
        <dsp:cNvSpPr/>
      </dsp:nvSpPr>
      <dsp:spPr>
        <a:xfrm>
          <a:off x="972860" y="2175669"/>
          <a:ext cx="0" cy="1287996"/>
        </a:xfrm>
        <a:prstGeom prst="line">
          <a:avLst/>
        </a:prstGeom>
        <a:noFill/>
        <a:ln w="12700" cap="flat" cmpd="sng" algn="ctr">
          <a:solidFill>
            <a:schemeClr val="accent2">
              <a:hueOff val="-291073"/>
              <a:satOff val="-16786"/>
              <a:lumOff val="1726"/>
              <a:alphaOff val="0"/>
            </a:schemeClr>
          </a:solidFill>
          <a:prstDash val="dash"/>
          <a:miter lim="800000"/>
        </a:ln>
        <a:effectLst/>
      </dsp:spPr>
      <dsp:style>
        <a:lnRef idx="1">
          <a:scrgbClr r="0" g="0" b="0"/>
        </a:lnRef>
        <a:fillRef idx="0">
          <a:scrgbClr r="0" g="0" b="0"/>
        </a:fillRef>
        <a:effectRef idx="0">
          <a:scrgbClr r="0" g="0" b="0"/>
        </a:effectRef>
        <a:fontRef idx="minor"/>
      </dsp:style>
    </dsp:sp>
    <dsp:sp modelId="{45D39757-ED27-4BD2-A2D0-512F4FD146B2}">
      <dsp:nvSpPr>
        <dsp:cNvPr id="0" name=""/>
        <dsp:cNvSpPr/>
      </dsp:nvSpPr>
      <dsp:spPr>
        <a:xfrm>
          <a:off x="961261" y="2134940"/>
          <a:ext cx="72569" cy="81457"/>
        </a:xfrm>
        <a:prstGeom prst="ellipse">
          <a:avLst/>
        </a:prstGeom>
        <a:solidFill>
          <a:schemeClr val="accent2">
            <a:hueOff val="-291073"/>
            <a:satOff val="-16786"/>
            <a:lumOff val="1726"/>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2B3353-7EBB-474A-84D5-A0B9FE91C3BB}">
      <dsp:nvSpPr>
        <dsp:cNvPr id="0" name=""/>
        <dsp:cNvSpPr/>
      </dsp:nvSpPr>
      <dsp:spPr>
        <a:xfrm rot="8100000">
          <a:off x="1598143" y="518862"/>
          <a:ext cx="285081" cy="285081"/>
        </a:xfrm>
        <a:prstGeom prst="teardrop">
          <a:avLst>
            <a:gd name="adj" fmla="val 115000"/>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6F32464-F842-4E4A-9186-781553B49415}">
      <dsp:nvSpPr>
        <dsp:cNvPr id="0" name=""/>
        <dsp:cNvSpPr/>
      </dsp:nvSpPr>
      <dsp:spPr>
        <a:xfrm>
          <a:off x="1629813" y="550532"/>
          <a:ext cx="221741" cy="22174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EE191AE-48B6-491D-A724-27C14948BA8C}">
      <dsp:nvSpPr>
        <dsp:cNvPr id="0" name=""/>
        <dsp:cNvSpPr/>
      </dsp:nvSpPr>
      <dsp:spPr>
        <a:xfrm>
          <a:off x="1942267" y="887672"/>
          <a:ext cx="114416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t>Model training and optimization, Record project plan video presentation </a:t>
          </a:r>
        </a:p>
      </dsp:txBody>
      <dsp:txXfrm>
        <a:off x="1942267" y="887672"/>
        <a:ext cx="1144167" cy="1287996"/>
      </dsp:txXfrm>
    </dsp:sp>
    <dsp:sp modelId="{01CC3BC0-EAB7-4302-80CC-31D08368CBD3}">
      <dsp:nvSpPr>
        <dsp:cNvPr id="0" name=""/>
        <dsp:cNvSpPr/>
      </dsp:nvSpPr>
      <dsp:spPr>
        <a:xfrm>
          <a:off x="1942267" y="435133"/>
          <a:ext cx="114416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t>25 Mar</a:t>
          </a:r>
        </a:p>
      </dsp:txBody>
      <dsp:txXfrm>
        <a:off x="1942267" y="435133"/>
        <a:ext cx="1144167" cy="452539"/>
      </dsp:txXfrm>
    </dsp:sp>
    <dsp:sp modelId="{1CFEE554-91C4-4085-872F-EC8DE742BCE3}">
      <dsp:nvSpPr>
        <dsp:cNvPr id="0" name=""/>
        <dsp:cNvSpPr/>
      </dsp:nvSpPr>
      <dsp:spPr>
        <a:xfrm>
          <a:off x="1740684" y="887672"/>
          <a:ext cx="0" cy="1287996"/>
        </a:xfrm>
        <a:prstGeom prst="line">
          <a:avLst/>
        </a:prstGeom>
        <a:noFill/>
        <a:ln w="12700" cap="flat" cmpd="sng" algn="ctr">
          <a:solidFill>
            <a:schemeClr val="accent2">
              <a:hueOff val="-582145"/>
              <a:satOff val="-33571"/>
              <a:lumOff val="3451"/>
              <a:alphaOff val="0"/>
            </a:schemeClr>
          </a:solidFill>
          <a:prstDash val="dash"/>
          <a:miter lim="800000"/>
        </a:ln>
        <a:effectLst/>
      </dsp:spPr>
      <dsp:style>
        <a:lnRef idx="1">
          <a:scrgbClr r="0" g="0" b="0"/>
        </a:lnRef>
        <a:fillRef idx="0">
          <a:scrgbClr r="0" g="0" b="0"/>
        </a:fillRef>
        <a:effectRef idx="0">
          <a:scrgbClr r="0" g="0" b="0"/>
        </a:effectRef>
        <a:fontRef idx="minor"/>
      </dsp:style>
    </dsp:sp>
    <dsp:sp modelId="{C40983CD-122D-47E5-B6C3-D41E43377C0E}">
      <dsp:nvSpPr>
        <dsp:cNvPr id="0" name=""/>
        <dsp:cNvSpPr/>
      </dsp:nvSpPr>
      <dsp:spPr>
        <a:xfrm>
          <a:off x="1729086" y="2134940"/>
          <a:ext cx="72569" cy="81457"/>
        </a:xfrm>
        <a:prstGeom prst="ellipse">
          <a:avLst/>
        </a:prstGeom>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7F26428-2371-43F8-8162-4C7FD143E98C}">
      <dsp:nvSpPr>
        <dsp:cNvPr id="0" name=""/>
        <dsp:cNvSpPr/>
      </dsp:nvSpPr>
      <dsp:spPr>
        <a:xfrm rot="18900000">
          <a:off x="2365968" y="3547393"/>
          <a:ext cx="285081" cy="285081"/>
        </a:xfrm>
        <a:prstGeom prst="teardrop">
          <a:avLst>
            <a:gd name="adj" fmla="val 115000"/>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9982874-A932-4C56-AE14-0F7279F9B0B9}">
      <dsp:nvSpPr>
        <dsp:cNvPr id="0" name=""/>
        <dsp:cNvSpPr/>
      </dsp:nvSpPr>
      <dsp:spPr>
        <a:xfrm>
          <a:off x="2397638" y="3579064"/>
          <a:ext cx="221741" cy="22174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7B5209B-C269-4DDE-A8ED-A92A770EBE46}">
      <dsp:nvSpPr>
        <dsp:cNvPr id="0" name=""/>
        <dsp:cNvSpPr/>
      </dsp:nvSpPr>
      <dsp:spPr>
        <a:xfrm>
          <a:off x="2710091" y="2175669"/>
          <a:ext cx="114416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t>Project progress report </a:t>
          </a:r>
        </a:p>
      </dsp:txBody>
      <dsp:txXfrm>
        <a:off x="2710091" y="2175669"/>
        <a:ext cx="1144167" cy="1287996"/>
      </dsp:txXfrm>
    </dsp:sp>
    <dsp:sp modelId="{1165ABD8-3EA7-4162-89A7-726D6CB3E038}">
      <dsp:nvSpPr>
        <dsp:cNvPr id="0" name=""/>
        <dsp:cNvSpPr/>
      </dsp:nvSpPr>
      <dsp:spPr>
        <a:xfrm>
          <a:off x="2710091" y="3463665"/>
          <a:ext cx="114416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t>1 Apr</a:t>
          </a:r>
        </a:p>
      </dsp:txBody>
      <dsp:txXfrm>
        <a:off x="2710091" y="3463665"/>
        <a:ext cx="1144167" cy="452539"/>
      </dsp:txXfrm>
    </dsp:sp>
    <dsp:sp modelId="{5CCDD535-C7A7-409A-B4D5-850FB476A452}">
      <dsp:nvSpPr>
        <dsp:cNvPr id="0" name=""/>
        <dsp:cNvSpPr/>
      </dsp:nvSpPr>
      <dsp:spPr>
        <a:xfrm>
          <a:off x="2508508" y="2175669"/>
          <a:ext cx="0" cy="1287996"/>
        </a:xfrm>
        <a:prstGeom prst="line">
          <a:avLst/>
        </a:prstGeom>
        <a:noFill/>
        <a:ln w="12700" cap="flat" cmpd="sng" algn="ctr">
          <a:solidFill>
            <a:schemeClr val="accent2">
              <a:hueOff val="-873218"/>
              <a:satOff val="-50357"/>
              <a:lumOff val="5177"/>
              <a:alphaOff val="0"/>
            </a:schemeClr>
          </a:solidFill>
          <a:prstDash val="dash"/>
          <a:miter lim="800000"/>
        </a:ln>
        <a:effectLst/>
      </dsp:spPr>
      <dsp:style>
        <a:lnRef idx="1">
          <a:scrgbClr r="0" g="0" b="0"/>
        </a:lnRef>
        <a:fillRef idx="0">
          <a:scrgbClr r="0" g="0" b="0"/>
        </a:fillRef>
        <a:effectRef idx="0">
          <a:scrgbClr r="0" g="0" b="0"/>
        </a:effectRef>
        <a:fontRef idx="minor"/>
      </dsp:style>
    </dsp:sp>
    <dsp:sp modelId="{2621EAC9-5ACB-4D48-BD1D-A4F0E739CBBE}">
      <dsp:nvSpPr>
        <dsp:cNvPr id="0" name=""/>
        <dsp:cNvSpPr/>
      </dsp:nvSpPr>
      <dsp:spPr>
        <a:xfrm>
          <a:off x="2496910" y="2134940"/>
          <a:ext cx="72569" cy="81457"/>
        </a:xfrm>
        <a:prstGeom prst="ellipse">
          <a:avLst/>
        </a:prstGeom>
        <a:solidFill>
          <a:schemeClr val="accent2">
            <a:hueOff val="-873218"/>
            <a:satOff val="-50357"/>
            <a:lumOff val="5177"/>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2124797-A8D7-4E96-84E9-470839A22687}">
      <dsp:nvSpPr>
        <dsp:cNvPr id="0" name=""/>
        <dsp:cNvSpPr/>
      </dsp:nvSpPr>
      <dsp:spPr>
        <a:xfrm rot="8100000">
          <a:off x="3133792" y="518862"/>
          <a:ext cx="285081" cy="285081"/>
        </a:xfrm>
        <a:prstGeom prst="teardrop">
          <a:avLst>
            <a:gd name="adj" fmla="val 115000"/>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59517B2-68D4-469C-98A9-D3CD27099327}">
      <dsp:nvSpPr>
        <dsp:cNvPr id="0" name=""/>
        <dsp:cNvSpPr/>
      </dsp:nvSpPr>
      <dsp:spPr>
        <a:xfrm>
          <a:off x="3165462" y="550532"/>
          <a:ext cx="221741" cy="22174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39B80AC-E6B2-479B-8B76-D78F4DB8B852}">
      <dsp:nvSpPr>
        <dsp:cNvPr id="0" name=""/>
        <dsp:cNvSpPr/>
      </dsp:nvSpPr>
      <dsp:spPr>
        <a:xfrm>
          <a:off x="3477916" y="887672"/>
          <a:ext cx="114416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t>Project report and slides </a:t>
          </a:r>
        </a:p>
      </dsp:txBody>
      <dsp:txXfrm>
        <a:off x="3477916" y="887672"/>
        <a:ext cx="1144167" cy="1287996"/>
      </dsp:txXfrm>
    </dsp:sp>
    <dsp:sp modelId="{7312417F-8E2A-47FA-B709-4B1781AC913F}">
      <dsp:nvSpPr>
        <dsp:cNvPr id="0" name=""/>
        <dsp:cNvSpPr/>
      </dsp:nvSpPr>
      <dsp:spPr>
        <a:xfrm>
          <a:off x="3477916" y="435133"/>
          <a:ext cx="114416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rtl="0">
            <a:lnSpc>
              <a:spcPct val="90000"/>
            </a:lnSpc>
            <a:spcBef>
              <a:spcPct val="0"/>
            </a:spcBef>
            <a:spcAft>
              <a:spcPct val="35000"/>
            </a:spcAft>
            <a:buNone/>
          </a:pPr>
          <a:r>
            <a:rPr lang="en-US" sz="1600" b="1" kern="1200"/>
            <a:t>8 Apr</a:t>
          </a:r>
          <a:endParaRPr lang="en-US" sz="1600" b="1" kern="1200">
            <a:latin typeface="Calibri Light" panose="020F0302020204030204"/>
          </a:endParaRPr>
        </a:p>
      </dsp:txBody>
      <dsp:txXfrm>
        <a:off x="3477916" y="435133"/>
        <a:ext cx="1144167" cy="452539"/>
      </dsp:txXfrm>
    </dsp:sp>
    <dsp:sp modelId="{4D196F6A-C738-429B-BF99-A0A0693B55DC}">
      <dsp:nvSpPr>
        <dsp:cNvPr id="0" name=""/>
        <dsp:cNvSpPr/>
      </dsp:nvSpPr>
      <dsp:spPr>
        <a:xfrm>
          <a:off x="3276333" y="887672"/>
          <a:ext cx="0" cy="1287996"/>
        </a:xfrm>
        <a:prstGeom prst="line">
          <a:avLst/>
        </a:prstGeom>
        <a:noFill/>
        <a:ln w="12700" cap="flat" cmpd="sng" algn="ctr">
          <a:solidFill>
            <a:schemeClr val="accent2">
              <a:hueOff val="-1164290"/>
              <a:satOff val="-67142"/>
              <a:lumOff val="6902"/>
              <a:alphaOff val="0"/>
            </a:schemeClr>
          </a:solidFill>
          <a:prstDash val="dash"/>
          <a:miter lim="800000"/>
        </a:ln>
        <a:effectLst/>
      </dsp:spPr>
      <dsp:style>
        <a:lnRef idx="1">
          <a:scrgbClr r="0" g="0" b="0"/>
        </a:lnRef>
        <a:fillRef idx="0">
          <a:scrgbClr r="0" g="0" b="0"/>
        </a:fillRef>
        <a:effectRef idx="0">
          <a:scrgbClr r="0" g="0" b="0"/>
        </a:effectRef>
        <a:fontRef idx="minor"/>
      </dsp:style>
    </dsp:sp>
    <dsp:sp modelId="{D132112D-90AE-42A3-A5DC-5E7B8EB8DE1C}">
      <dsp:nvSpPr>
        <dsp:cNvPr id="0" name=""/>
        <dsp:cNvSpPr/>
      </dsp:nvSpPr>
      <dsp:spPr>
        <a:xfrm>
          <a:off x="3264734" y="2134940"/>
          <a:ext cx="72569" cy="81457"/>
        </a:xfrm>
        <a:prstGeom prst="ellipse">
          <a:avLst/>
        </a:prstGeom>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1DE3965-AEEC-40E5-8195-48A376F8E4ED}">
      <dsp:nvSpPr>
        <dsp:cNvPr id="0" name=""/>
        <dsp:cNvSpPr/>
      </dsp:nvSpPr>
      <dsp:spPr>
        <a:xfrm rot="18900000">
          <a:off x="3901616" y="3547393"/>
          <a:ext cx="285081" cy="285081"/>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4D9612D-29A4-41BB-8985-7B48C10907FE}">
      <dsp:nvSpPr>
        <dsp:cNvPr id="0" name=""/>
        <dsp:cNvSpPr/>
      </dsp:nvSpPr>
      <dsp:spPr>
        <a:xfrm>
          <a:off x="3933286" y="3579064"/>
          <a:ext cx="221741" cy="22174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1EE5DA7-6C12-4A91-970C-25D6D08F957B}">
      <dsp:nvSpPr>
        <dsp:cNvPr id="0" name=""/>
        <dsp:cNvSpPr/>
      </dsp:nvSpPr>
      <dsp:spPr>
        <a:xfrm>
          <a:off x="4245740" y="2175669"/>
          <a:ext cx="114416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t>Record final video presentation</a:t>
          </a:r>
        </a:p>
      </dsp:txBody>
      <dsp:txXfrm>
        <a:off x="4245740" y="2175669"/>
        <a:ext cx="1144167" cy="1287996"/>
      </dsp:txXfrm>
    </dsp:sp>
    <dsp:sp modelId="{A37BF882-88DE-47CE-B23E-90ECD454F565}">
      <dsp:nvSpPr>
        <dsp:cNvPr id="0" name=""/>
        <dsp:cNvSpPr/>
      </dsp:nvSpPr>
      <dsp:spPr>
        <a:xfrm>
          <a:off x="4245740" y="3463665"/>
          <a:ext cx="114416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t>15 Apr</a:t>
          </a:r>
        </a:p>
      </dsp:txBody>
      <dsp:txXfrm>
        <a:off x="4245740" y="3463665"/>
        <a:ext cx="1144167" cy="452539"/>
      </dsp:txXfrm>
    </dsp:sp>
    <dsp:sp modelId="{1B34A138-32E9-47D6-9D15-2E195F945E06}">
      <dsp:nvSpPr>
        <dsp:cNvPr id="0" name=""/>
        <dsp:cNvSpPr/>
      </dsp:nvSpPr>
      <dsp:spPr>
        <a:xfrm>
          <a:off x="4044157" y="2175669"/>
          <a:ext cx="0" cy="1287996"/>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5ADCBD3E-EA4C-4109-B06D-5EC68582179E}">
      <dsp:nvSpPr>
        <dsp:cNvPr id="0" name=""/>
        <dsp:cNvSpPr/>
      </dsp:nvSpPr>
      <dsp:spPr>
        <a:xfrm>
          <a:off x="4032559" y="2134940"/>
          <a:ext cx="72569" cy="81457"/>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E154E-A775-4A6E-A3AB-725AE04576BA}">
      <dsp:nvSpPr>
        <dsp:cNvPr id="0" name=""/>
        <dsp:cNvSpPr/>
      </dsp:nvSpPr>
      <dsp:spPr>
        <a:xfrm>
          <a:off x="0" y="250122"/>
          <a:ext cx="6714744" cy="5103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21139" tIns="249936" rIns="521139" bIns="85344" numCol="1" spcCol="1270" anchor="t" anchorCtr="0">
          <a:noAutofit/>
        </a:bodyPr>
        <a:lstStyle/>
        <a:p>
          <a:pPr marL="114300" lvl="1" indent="-114300" algn="l" defTabSz="533400" rtl="0">
            <a:lnSpc>
              <a:spcPct val="90000"/>
            </a:lnSpc>
            <a:spcBef>
              <a:spcPct val="0"/>
            </a:spcBef>
            <a:spcAft>
              <a:spcPct val="15000"/>
            </a:spcAft>
            <a:buChar char="•"/>
          </a:pPr>
          <a:r>
            <a:rPr lang="en-GB" sz="1200" kern="1200"/>
            <a:t>Daily number of sockeye salmon</a:t>
          </a:r>
        </a:p>
      </dsp:txBody>
      <dsp:txXfrm>
        <a:off x="0" y="250122"/>
        <a:ext cx="6714744" cy="510300"/>
      </dsp:txXfrm>
    </dsp:sp>
    <dsp:sp modelId="{06C67C7D-8038-4FDE-ADDE-E220A5F2F23D}">
      <dsp:nvSpPr>
        <dsp:cNvPr id="0" name=""/>
        <dsp:cNvSpPr/>
      </dsp:nvSpPr>
      <dsp:spPr>
        <a:xfrm>
          <a:off x="335737" y="73002"/>
          <a:ext cx="4700320" cy="3542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661" tIns="0" rIns="177661" bIns="0" numCol="1" spcCol="1270" anchor="ctr" anchorCtr="0">
          <a:noAutofit/>
        </a:bodyPr>
        <a:lstStyle/>
        <a:p>
          <a:pPr marL="0" lvl="0" indent="0" algn="l" defTabSz="533400" rtl="0">
            <a:lnSpc>
              <a:spcPct val="90000"/>
            </a:lnSpc>
            <a:spcBef>
              <a:spcPct val="0"/>
            </a:spcBef>
            <a:spcAft>
              <a:spcPct val="35000"/>
            </a:spcAft>
            <a:buNone/>
          </a:pPr>
          <a:r>
            <a:rPr lang="en-GB" sz="1200" kern="1200">
              <a:latin typeface="Calibri Light" panose="020F0302020204030204"/>
            </a:rPr>
            <a:t> Dependent</a:t>
          </a:r>
          <a:endParaRPr lang="en-GB" sz="1200" kern="1200"/>
        </a:p>
      </dsp:txBody>
      <dsp:txXfrm>
        <a:off x="353030" y="90295"/>
        <a:ext cx="4665734" cy="319654"/>
      </dsp:txXfrm>
    </dsp:sp>
    <dsp:sp modelId="{1FF44DFC-728C-4007-BA62-C43407DA842E}">
      <dsp:nvSpPr>
        <dsp:cNvPr id="0" name=""/>
        <dsp:cNvSpPr/>
      </dsp:nvSpPr>
      <dsp:spPr>
        <a:xfrm>
          <a:off x="0" y="1002342"/>
          <a:ext cx="6714744" cy="17010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21139" tIns="249936" rIns="521139" bIns="85344" numCol="1" spcCol="1270" anchor="t" anchorCtr="0">
          <a:noAutofit/>
        </a:bodyPr>
        <a:lstStyle/>
        <a:p>
          <a:pPr marL="114300" lvl="1" indent="-114300" algn="l" defTabSz="533400" rtl="0">
            <a:lnSpc>
              <a:spcPct val="90000"/>
            </a:lnSpc>
            <a:spcBef>
              <a:spcPct val="0"/>
            </a:spcBef>
            <a:spcAft>
              <a:spcPct val="15000"/>
            </a:spcAft>
            <a:buChar char="•"/>
          </a:pPr>
          <a:r>
            <a:rPr lang="en-GB" sz="1200" kern="1200"/>
            <a:t>Air temperature</a:t>
          </a:r>
          <a:endParaRPr lang="en-GB" sz="1200" kern="1200">
            <a:latin typeface="Calibri Light" panose="020F0302020204030204"/>
          </a:endParaRPr>
        </a:p>
        <a:p>
          <a:pPr marL="114300" lvl="1" indent="-114300" algn="l" defTabSz="533400" rtl="0">
            <a:lnSpc>
              <a:spcPct val="90000"/>
            </a:lnSpc>
            <a:spcBef>
              <a:spcPct val="0"/>
            </a:spcBef>
            <a:spcAft>
              <a:spcPct val="15000"/>
            </a:spcAft>
            <a:buChar char="•"/>
          </a:pPr>
          <a:r>
            <a:rPr lang="en-GB" sz="1200" kern="1200">
              <a:latin typeface="Calibri Light" panose="020F0302020204030204"/>
            </a:rPr>
            <a:t>Water</a:t>
          </a:r>
          <a:r>
            <a:rPr lang="en-GB" sz="1200" kern="1200"/>
            <a:t> temperature</a:t>
          </a:r>
          <a:endParaRPr lang="en-GB" sz="1200" kern="1200">
            <a:latin typeface="Calibri Light" panose="020F0302020204030204"/>
          </a:endParaRPr>
        </a:p>
        <a:p>
          <a:pPr marL="114300" lvl="1" indent="-114300" algn="l" defTabSz="533400" rtl="0">
            <a:lnSpc>
              <a:spcPct val="90000"/>
            </a:lnSpc>
            <a:spcBef>
              <a:spcPct val="0"/>
            </a:spcBef>
            <a:spcAft>
              <a:spcPct val="15000"/>
            </a:spcAft>
            <a:buChar char="•"/>
          </a:pPr>
          <a:r>
            <a:rPr lang="en-GB" sz="1200" kern="1200">
              <a:latin typeface="Calibri Light" panose="020F0302020204030204"/>
            </a:rPr>
            <a:t>Precipitation</a:t>
          </a:r>
        </a:p>
        <a:p>
          <a:pPr marL="114300" lvl="1" indent="-114300" algn="l" defTabSz="533400" rtl="0">
            <a:lnSpc>
              <a:spcPct val="90000"/>
            </a:lnSpc>
            <a:spcBef>
              <a:spcPct val="0"/>
            </a:spcBef>
            <a:spcAft>
              <a:spcPct val="15000"/>
            </a:spcAft>
            <a:buChar char="•"/>
          </a:pPr>
          <a:r>
            <a:rPr lang="en-GB" sz="1200" kern="1200">
              <a:latin typeface="Calibri Light" panose="020F0302020204030204"/>
            </a:rPr>
            <a:t>River</a:t>
          </a:r>
          <a:r>
            <a:rPr lang="en-GB" sz="1200" kern="1200"/>
            <a:t> flood level in stages</a:t>
          </a:r>
          <a:endParaRPr lang="en-GB" sz="1200" kern="1200">
            <a:latin typeface="Calibri Light" panose="020F0302020204030204"/>
          </a:endParaRPr>
        </a:p>
        <a:p>
          <a:pPr marL="114300" lvl="1" indent="-114300" algn="l" defTabSz="533400" rtl="0">
            <a:lnSpc>
              <a:spcPct val="90000"/>
            </a:lnSpc>
            <a:spcBef>
              <a:spcPct val="0"/>
            </a:spcBef>
            <a:spcAft>
              <a:spcPct val="15000"/>
            </a:spcAft>
            <a:buChar char="•"/>
          </a:pPr>
          <a:r>
            <a:rPr lang="en-GB" sz="1200" kern="1200">
              <a:latin typeface="Calibri Light" panose="020F0302020204030204"/>
            </a:rPr>
            <a:t>River</a:t>
          </a:r>
          <a:r>
            <a:rPr lang="en-GB" sz="1200" kern="1200"/>
            <a:t> discharge</a:t>
          </a:r>
          <a:endParaRPr lang="en-GB" sz="1200" kern="1200">
            <a:latin typeface="Calibri Light" panose="020F0302020204030204"/>
          </a:endParaRPr>
        </a:p>
        <a:p>
          <a:pPr marL="114300" lvl="1" indent="-114300" algn="l" defTabSz="533400">
            <a:lnSpc>
              <a:spcPct val="90000"/>
            </a:lnSpc>
            <a:spcBef>
              <a:spcPct val="0"/>
            </a:spcBef>
            <a:spcAft>
              <a:spcPct val="15000"/>
            </a:spcAft>
            <a:buChar char="•"/>
          </a:pPr>
          <a:r>
            <a:rPr lang="en-GB" sz="1200" kern="1200">
              <a:latin typeface="Calibri Light" panose="020F0302020204030204"/>
            </a:rPr>
            <a:t>Moon</a:t>
          </a:r>
          <a:r>
            <a:rPr lang="en-GB" sz="1200" kern="1200"/>
            <a:t> phase </a:t>
          </a:r>
        </a:p>
        <a:p>
          <a:pPr marL="114300" lvl="1" indent="-114300" algn="l" defTabSz="533400" rtl="0">
            <a:lnSpc>
              <a:spcPct val="90000"/>
            </a:lnSpc>
            <a:spcBef>
              <a:spcPct val="0"/>
            </a:spcBef>
            <a:spcAft>
              <a:spcPct val="15000"/>
            </a:spcAft>
            <a:buChar char="•"/>
          </a:pPr>
          <a:r>
            <a:rPr lang="en-GB" sz="1200" kern="1200">
              <a:latin typeface="Calibri Light" panose="020F0302020204030204"/>
            </a:rPr>
            <a:t>*Net Data</a:t>
          </a:r>
        </a:p>
      </dsp:txBody>
      <dsp:txXfrm>
        <a:off x="0" y="1002342"/>
        <a:ext cx="6714744" cy="1701000"/>
      </dsp:txXfrm>
    </dsp:sp>
    <dsp:sp modelId="{D3B5F97C-79A8-4C52-B012-49EE4651E1F1}">
      <dsp:nvSpPr>
        <dsp:cNvPr id="0" name=""/>
        <dsp:cNvSpPr/>
      </dsp:nvSpPr>
      <dsp:spPr>
        <a:xfrm>
          <a:off x="335737" y="825222"/>
          <a:ext cx="4700320" cy="3542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661" tIns="0" rIns="177661" bIns="0" numCol="1" spcCol="1270" anchor="ctr" anchorCtr="0">
          <a:noAutofit/>
        </a:bodyPr>
        <a:lstStyle/>
        <a:p>
          <a:pPr marL="0" lvl="0" indent="0" algn="l" defTabSz="533400" rtl="0">
            <a:lnSpc>
              <a:spcPct val="90000"/>
            </a:lnSpc>
            <a:spcBef>
              <a:spcPct val="0"/>
            </a:spcBef>
            <a:spcAft>
              <a:spcPct val="35000"/>
            </a:spcAft>
            <a:buNone/>
          </a:pPr>
          <a:r>
            <a:rPr lang="en-GB" sz="1200" kern="1200">
              <a:latin typeface="Calibri Light" panose="020F0302020204030204"/>
            </a:rPr>
            <a:t> Independent</a:t>
          </a:r>
          <a:endParaRPr lang="en-GB" sz="1200" kern="1200"/>
        </a:p>
      </dsp:txBody>
      <dsp:txXfrm>
        <a:off x="353030" y="842515"/>
        <a:ext cx="4665734" cy="319654"/>
      </dsp:txXfrm>
    </dsp:sp>
    <dsp:sp modelId="{5F6BEE37-6CDF-492C-8B4E-9F822F3E2C87}">
      <dsp:nvSpPr>
        <dsp:cNvPr id="0" name=""/>
        <dsp:cNvSpPr/>
      </dsp:nvSpPr>
      <dsp:spPr>
        <a:xfrm>
          <a:off x="0" y="2945262"/>
          <a:ext cx="6714744" cy="12852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21139" tIns="249936" rIns="521139" bIns="85344" numCol="1" spcCol="1270" anchor="t" anchorCtr="0">
          <a:noAutofit/>
        </a:bodyPr>
        <a:lstStyle/>
        <a:p>
          <a:pPr marL="114300" lvl="1" indent="-114300" algn="l" defTabSz="533400" rtl="0">
            <a:lnSpc>
              <a:spcPct val="90000"/>
            </a:lnSpc>
            <a:spcBef>
              <a:spcPct val="0"/>
            </a:spcBef>
            <a:spcAft>
              <a:spcPct val="15000"/>
            </a:spcAft>
            <a:buChar char="•"/>
          </a:pPr>
          <a:r>
            <a:rPr lang="en-GB" sz="1200" kern="1200"/>
            <a:t>Large run: 0 when run is small, 1 when run is large (</a:t>
          </a:r>
          <a:r>
            <a:rPr lang="en-GB" sz="1200" kern="1200" err="1"/>
            <a:t>cutoff</a:t>
          </a:r>
          <a:r>
            <a:rPr lang="en-GB" sz="1200" kern="1200"/>
            <a:t> size to be determined</a:t>
          </a:r>
          <a:r>
            <a:rPr lang="en-GB" sz="1200" kern="1200">
              <a:latin typeface="Calibri Light" panose="020F0302020204030204"/>
            </a:rPr>
            <a:t>)</a:t>
          </a:r>
          <a:endParaRPr lang="en-GB" sz="1200" kern="1200"/>
        </a:p>
        <a:p>
          <a:pPr marL="114300" lvl="1" indent="-114300" algn="l" defTabSz="533400">
            <a:lnSpc>
              <a:spcPct val="90000"/>
            </a:lnSpc>
            <a:spcBef>
              <a:spcPct val="0"/>
            </a:spcBef>
            <a:spcAft>
              <a:spcPct val="15000"/>
            </a:spcAft>
            <a:buChar char="•"/>
          </a:pPr>
          <a:r>
            <a:rPr lang="en-GB" sz="1200" kern="1200"/>
            <a:t>River discharge: Low, medium, high categories</a:t>
          </a:r>
        </a:p>
        <a:p>
          <a:pPr marL="114300" lvl="1" indent="-114300" algn="l" defTabSz="533400" rtl="0">
            <a:lnSpc>
              <a:spcPct val="90000"/>
            </a:lnSpc>
            <a:spcBef>
              <a:spcPct val="0"/>
            </a:spcBef>
            <a:spcAft>
              <a:spcPct val="15000"/>
            </a:spcAft>
            <a:buChar char="•"/>
          </a:pPr>
          <a:r>
            <a:rPr lang="en-GB" sz="1200" kern="1200"/>
            <a:t>Moon phase: new moon, first quarter, full moon, third quarter, and</a:t>
          </a:r>
          <a:r>
            <a:rPr lang="en-GB" sz="1200" kern="1200">
              <a:latin typeface="Calibri Light" panose="020F0302020204030204"/>
            </a:rPr>
            <a:t> </a:t>
          </a:r>
          <a:endParaRPr lang="en-GB" sz="1200" kern="1200"/>
        </a:p>
        <a:p>
          <a:pPr marL="114300" lvl="1" indent="-114300" algn="l" defTabSz="533400">
            <a:lnSpc>
              <a:spcPct val="90000"/>
            </a:lnSpc>
            <a:spcBef>
              <a:spcPct val="0"/>
            </a:spcBef>
            <a:spcAft>
              <a:spcPct val="15000"/>
            </a:spcAft>
            <a:buChar char="•"/>
          </a:pPr>
          <a:r>
            <a:rPr lang="en-GB" sz="1200" kern="1200" err="1"/>
            <a:t>MoonStage</a:t>
          </a:r>
          <a:r>
            <a:rPr lang="en-GB" sz="1200" kern="1200"/>
            <a:t>: an interaction term between moon phase and flood stage for insight into tide data</a:t>
          </a:r>
        </a:p>
      </dsp:txBody>
      <dsp:txXfrm>
        <a:off x="0" y="2945262"/>
        <a:ext cx="6714744" cy="1285200"/>
      </dsp:txXfrm>
    </dsp:sp>
    <dsp:sp modelId="{C5472746-4717-4E2E-8E3C-EF3484E75EA2}">
      <dsp:nvSpPr>
        <dsp:cNvPr id="0" name=""/>
        <dsp:cNvSpPr/>
      </dsp:nvSpPr>
      <dsp:spPr>
        <a:xfrm>
          <a:off x="335737" y="2768142"/>
          <a:ext cx="4700320" cy="3542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661" tIns="0" rIns="177661" bIns="0" numCol="1" spcCol="1270" anchor="ctr" anchorCtr="0">
          <a:noAutofit/>
        </a:bodyPr>
        <a:lstStyle/>
        <a:p>
          <a:pPr marL="0" lvl="0" indent="0" algn="l" defTabSz="533400" rtl="0">
            <a:lnSpc>
              <a:spcPct val="90000"/>
            </a:lnSpc>
            <a:spcBef>
              <a:spcPct val="0"/>
            </a:spcBef>
            <a:spcAft>
              <a:spcPct val="35000"/>
            </a:spcAft>
            <a:buNone/>
          </a:pPr>
          <a:r>
            <a:rPr lang="en-GB" sz="1200" kern="1200">
              <a:latin typeface="Calibri Light" panose="020F0302020204030204"/>
            </a:rPr>
            <a:t> Potential new indicator variables</a:t>
          </a:r>
          <a:endParaRPr lang="en-GB" sz="1200" kern="1200"/>
        </a:p>
      </dsp:txBody>
      <dsp:txXfrm>
        <a:off x="353030" y="2785435"/>
        <a:ext cx="466573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29451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04093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6067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7439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71712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60723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88603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1625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5446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79654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20312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50375445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aterdata.usgs.gov/nwi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90338" y="2295176"/>
            <a:ext cx="4094530" cy="1911064"/>
          </a:xfrm>
        </p:spPr>
        <p:txBody>
          <a:bodyPr anchor="b">
            <a:normAutofit fontScale="90000"/>
          </a:bodyPr>
          <a:lstStyle/>
          <a:p>
            <a:pPr algn="l"/>
            <a:br>
              <a:rPr lang="en-GB" sz="2600"/>
            </a:br>
            <a:br>
              <a:rPr lang="en-GB" sz="2600"/>
            </a:br>
            <a:r>
              <a:rPr lang="en-GB" sz="2600"/>
              <a:t>Improved prediction of salmon runs using historical salmon and weather data to enhance business planning and resource allocation</a:t>
            </a:r>
            <a:endParaRPr lang="en-US" sz="2600"/>
          </a:p>
        </p:txBody>
      </p:sp>
      <p:sp>
        <p:nvSpPr>
          <p:cNvPr id="3" name="Subtitle 2"/>
          <p:cNvSpPr>
            <a:spLocks noGrp="1"/>
          </p:cNvSpPr>
          <p:nvPr>
            <p:ph type="subTitle" idx="1"/>
          </p:nvPr>
        </p:nvSpPr>
        <p:spPr>
          <a:xfrm>
            <a:off x="669113" y="4791685"/>
            <a:ext cx="4528788" cy="1572768"/>
          </a:xfrm>
        </p:spPr>
        <p:txBody>
          <a:bodyPr lIns="109728" tIns="109728" rIns="109728" bIns="91440">
            <a:normAutofit/>
          </a:bodyPr>
          <a:lstStyle/>
          <a:p>
            <a:pPr algn="l">
              <a:spcAft>
                <a:spcPts val="600"/>
              </a:spcAft>
            </a:pPr>
            <a:r>
              <a:rPr lang="en-GB" b="1"/>
              <a:t>MGT 6203 Spring 2023 - Team 55</a:t>
            </a:r>
          </a:p>
          <a:p>
            <a:pPr algn="l">
              <a:spcAft>
                <a:spcPts val="600"/>
              </a:spcAft>
            </a:pPr>
            <a:endParaRPr lang="en-GB"/>
          </a:p>
        </p:txBody>
      </p:sp>
      <p:sp>
        <p:nvSpPr>
          <p:cNvPr id="2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ky, outdoor, water, mountain&#10;&#10;Description automatically generated">
            <a:extLst>
              <a:ext uri="{FF2B5EF4-FFF2-40B4-BE49-F238E27FC236}">
                <a16:creationId xmlns:a16="http://schemas.microsoft.com/office/drawing/2014/main" id="{D019B461-CFF0-9D37-C40C-C4706F86222B}"/>
              </a:ext>
            </a:extLst>
          </p:cNvPr>
          <p:cNvPicPr>
            <a:picLocks noChangeAspect="1"/>
          </p:cNvPicPr>
          <p:nvPr/>
        </p:nvPicPr>
        <p:blipFill rotWithShape="1">
          <a:blip r:embed="rId2"/>
          <a:srcRect l="16526" r="1652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itle 1">
            <a:extLst>
              <a:ext uri="{FF2B5EF4-FFF2-40B4-BE49-F238E27FC236}">
                <a16:creationId xmlns:a16="http://schemas.microsoft.com/office/drawing/2014/main" id="{FCBF6DA6-1323-FCA5-1289-0300876D0083}"/>
              </a:ext>
            </a:extLst>
          </p:cNvPr>
          <p:cNvSpPr txBox="1">
            <a:spLocks/>
          </p:cNvSpPr>
          <p:nvPr/>
        </p:nvSpPr>
        <p:spPr>
          <a:xfrm>
            <a:off x="829706" y="63253"/>
            <a:ext cx="4094530" cy="191106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br>
              <a:rPr lang="en-GB" sz="3200" b="1"/>
            </a:br>
            <a:br>
              <a:rPr lang="en-GB" sz="3200" b="1"/>
            </a:br>
            <a:r>
              <a:rPr lang="en-GB" sz="3200" b="1"/>
              <a:t>Group Project Proposal</a:t>
            </a:r>
            <a:endParaRPr lang="en-GB" sz="3200" b="1">
              <a:cs typeface="Calibri Light"/>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2C3092-02E7-98CA-2F58-66112AA1B55A}"/>
              </a:ext>
            </a:extLst>
          </p:cNvPr>
          <p:cNvSpPr>
            <a:spLocks noGrp="1"/>
          </p:cNvSpPr>
          <p:nvPr>
            <p:ph type="title"/>
          </p:nvPr>
        </p:nvSpPr>
        <p:spPr>
          <a:xfrm>
            <a:off x="728663" y="1422400"/>
            <a:ext cx="4505552" cy="2387600"/>
          </a:xfrm>
        </p:spPr>
        <p:txBody>
          <a:bodyPr vert="horz" lIns="91440" tIns="45720" rIns="91440" bIns="45720" rtlCol="0" anchor="b">
            <a:normAutofit/>
          </a:bodyPr>
          <a:lstStyle/>
          <a:p>
            <a:r>
              <a:rPr lang="en-US" sz="5000">
                <a:solidFill>
                  <a:schemeClr val="bg1"/>
                </a:solidFill>
              </a:rPr>
              <a:t>Thank you</a:t>
            </a:r>
          </a:p>
        </p:txBody>
      </p:sp>
      <p:sp>
        <p:nvSpPr>
          <p:cNvPr id="20" name="Freeform: Shape 19">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A person holding a fish&#10;&#10;Description automatically generated">
            <a:extLst>
              <a:ext uri="{FF2B5EF4-FFF2-40B4-BE49-F238E27FC236}">
                <a16:creationId xmlns:a16="http://schemas.microsoft.com/office/drawing/2014/main" id="{A35A7393-792E-C5E1-CAE1-6F137265BF5F}"/>
              </a:ext>
            </a:extLst>
          </p:cNvPr>
          <p:cNvPicPr>
            <a:picLocks noChangeAspect="1"/>
          </p:cNvPicPr>
          <p:nvPr/>
        </p:nvPicPr>
        <p:blipFill>
          <a:blip r:embed="rId2"/>
          <a:stretch>
            <a:fillRect/>
          </a:stretch>
        </p:blipFill>
        <p:spPr>
          <a:xfrm>
            <a:off x="8329722" y="2663211"/>
            <a:ext cx="2428286" cy="3408121"/>
          </a:xfrm>
          <a:prstGeom prst="rect">
            <a:avLst/>
          </a:prstGeom>
        </p:spPr>
      </p:pic>
      <p:pic>
        <p:nvPicPr>
          <p:cNvPr id="6" name="Graphic 5" descr="Smiling Face with No Fill">
            <a:extLst>
              <a:ext uri="{FF2B5EF4-FFF2-40B4-BE49-F238E27FC236}">
                <a16:creationId xmlns:a16="http://schemas.microsoft.com/office/drawing/2014/main" id="{8C7A9B69-DA6B-D53C-0D33-FC9253FEC4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9832" y="496673"/>
            <a:ext cx="2999096" cy="2999096"/>
          </a:xfrm>
          <a:prstGeom prst="rect">
            <a:avLst/>
          </a:prstGeom>
        </p:spPr>
      </p:pic>
    </p:spTree>
    <p:extLst>
      <p:ext uri="{BB962C8B-B14F-4D97-AF65-F5344CB8AC3E}">
        <p14:creationId xmlns:p14="http://schemas.microsoft.com/office/powerpoint/2010/main" val="364210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8CA8E73-419C-405D-3C2A-E32752B1BD7B}"/>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Appendix</a:t>
            </a: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947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4A6DE-3B9F-4CCF-02CC-642C4F620E7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a:t>
            </a:r>
            <a:r>
              <a:rPr lang="en-US" sz="3600">
                <a:solidFill>
                  <a:srgbClr val="FFFFFF"/>
                </a:solidFill>
              </a:rPr>
              <a:t>description and sources</a:t>
            </a:r>
            <a:endParaRPr lang="en-US" sz="3600" kern="1200">
              <a:solidFill>
                <a:srgbClr val="FFFFFF"/>
              </a:solidFill>
              <a:latin typeface="+mj-lt"/>
              <a:ea typeface="+mj-ea"/>
              <a:cs typeface="+mj-cs"/>
            </a:endParaRPr>
          </a:p>
        </p:txBody>
      </p:sp>
      <p:pic>
        <p:nvPicPr>
          <p:cNvPr id="7" name="Picture 8" descr="Table&#10;&#10;Description automatically generated">
            <a:extLst>
              <a:ext uri="{FF2B5EF4-FFF2-40B4-BE49-F238E27FC236}">
                <a16:creationId xmlns:a16="http://schemas.microsoft.com/office/drawing/2014/main" id="{8FD12FA3-5A03-0DE1-4A1D-758DC237CBAB}"/>
              </a:ext>
            </a:extLst>
          </p:cNvPr>
          <p:cNvPicPr>
            <a:picLocks noChangeAspect="1"/>
          </p:cNvPicPr>
          <p:nvPr/>
        </p:nvPicPr>
        <p:blipFill>
          <a:blip r:embed="rId2"/>
          <a:stretch>
            <a:fillRect/>
          </a:stretch>
        </p:blipFill>
        <p:spPr>
          <a:xfrm>
            <a:off x="4375721" y="579797"/>
            <a:ext cx="7707456" cy="5819644"/>
          </a:xfrm>
          <a:prstGeom prst="rect">
            <a:avLst/>
          </a:prstGeom>
        </p:spPr>
      </p:pic>
    </p:spTree>
    <p:extLst>
      <p:ext uri="{BB962C8B-B14F-4D97-AF65-F5344CB8AC3E}">
        <p14:creationId xmlns:p14="http://schemas.microsoft.com/office/powerpoint/2010/main" val="269772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A4A6DE-3B9F-4CCF-02CC-642C4F620E7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Illustrative graph plot of late-run sockeye salmon</a:t>
            </a:r>
          </a:p>
        </p:txBody>
      </p:sp>
      <p:pic>
        <p:nvPicPr>
          <p:cNvPr id="6" name="Picture 6" descr="Chart, line chart&#10;&#10;Description automatically generated">
            <a:extLst>
              <a:ext uri="{FF2B5EF4-FFF2-40B4-BE49-F238E27FC236}">
                <a16:creationId xmlns:a16="http://schemas.microsoft.com/office/drawing/2014/main" id="{E55D9C68-BEBE-A923-078D-18E907EB95D7}"/>
              </a:ext>
            </a:extLst>
          </p:cNvPr>
          <p:cNvPicPr>
            <a:picLocks noGrp="1" noChangeAspect="1"/>
          </p:cNvPicPr>
          <p:nvPr>
            <p:ph idx="1"/>
          </p:nvPr>
        </p:nvPicPr>
        <p:blipFill>
          <a:blip r:embed="rId2"/>
          <a:stretch>
            <a:fillRect/>
          </a:stretch>
        </p:blipFill>
        <p:spPr>
          <a:xfrm>
            <a:off x="948994" y="1551660"/>
            <a:ext cx="10942741" cy="5032631"/>
          </a:xfrm>
          <a:prstGeom prst="rect">
            <a:avLst/>
          </a:prstGeom>
        </p:spPr>
      </p:pic>
    </p:spTree>
    <p:extLst>
      <p:ext uri="{BB962C8B-B14F-4D97-AF65-F5344CB8AC3E}">
        <p14:creationId xmlns:p14="http://schemas.microsoft.com/office/powerpoint/2010/main" val="4065643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A4A6DE-3B9F-4CCF-02CC-642C4F620E7C}"/>
              </a:ext>
            </a:extLst>
          </p:cNvPr>
          <p:cNvSpPr>
            <a:spLocks noGrp="1"/>
          </p:cNvSpPr>
          <p:nvPr>
            <p:ph type="title"/>
          </p:nvPr>
        </p:nvSpPr>
        <p:spPr>
          <a:xfrm>
            <a:off x="1137036" y="548640"/>
            <a:ext cx="9543405" cy="1188720"/>
          </a:xfrm>
        </p:spPr>
        <p:txBody>
          <a:bodyPr>
            <a:normAutofit/>
          </a:bodyPr>
          <a:lstStyle/>
          <a:p>
            <a:r>
              <a:rPr lang="en-GB">
                <a:solidFill>
                  <a:schemeClr val="tx1">
                    <a:lumMod val="85000"/>
                    <a:lumOff val="15000"/>
                  </a:schemeClr>
                </a:solidFill>
                <a:cs typeface="Calibri Light"/>
              </a:rPr>
              <a:t>Citations</a:t>
            </a:r>
            <a:endParaRPr lang="en-GB">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3E331F42-CFFC-F753-855B-B47285F1A2B5}"/>
              </a:ext>
            </a:extLst>
          </p:cNvPr>
          <p:cNvSpPr>
            <a:spLocks noGrp="1"/>
          </p:cNvSpPr>
          <p:nvPr>
            <p:ph idx="1"/>
          </p:nvPr>
        </p:nvSpPr>
        <p:spPr>
          <a:xfrm>
            <a:off x="1957987" y="2431765"/>
            <a:ext cx="8276026" cy="3320031"/>
          </a:xfrm>
        </p:spPr>
        <p:txBody>
          <a:bodyPr vert="horz" lIns="91440" tIns="45720" rIns="91440" bIns="45720" rtlCol="0" anchor="ctr">
            <a:normAutofit fontScale="92500"/>
          </a:bodyPr>
          <a:lstStyle/>
          <a:p>
            <a:r>
              <a:rPr lang="en-GB" sz="1400">
                <a:solidFill>
                  <a:schemeClr val="tx1">
                    <a:lumMod val="85000"/>
                    <a:lumOff val="15000"/>
                  </a:schemeClr>
                </a:solidFill>
                <a:ea typeface="+mn-lt"/>
                <a:cs typeface="+mn-lt"/>
              </a:rPr>
              <a:t>Horton, C. (2016, December 5). Economic impact of fishing the Kenai Peninsula up for debate. Alaska Journal. Retrieved March 12, 2023, from https://www.alaskajournal.com/community/2008-05-25/economic-impact-fishing-kenaipeninsula-debate </a:t>
            </a:r>
          </a:p>
          <a:p>
            <a:r>
              <a:rPr lang="en-GB" sz="1400">
                <a:solidFill>
                  <a:schemeClr val="tx1">
                    <a:lumMod val="85000"/>
                    <a:lumOff val="15000"/>
                  </a:schemeClr>
                </a:solidFill>
                <a:ea typeface="+mn-lt"/>
                <a:cs typeface="+mn-lt"/>
              </a:rPr>
              <a:t>Alaska Climate Research Center. (n.d.). Retrieved March 12, 2023, from https://akclimate.org/data/data-portal/ </a:t>
            </a:r>
          </a:p>
          <a:p>
            <a:r>
              <a:rPr lang="en-GB" sz="1400">
                <a:solidFill>
                  <a:schemeClr val="tx1">
                    <a:lumMod val="85000"/>
                    <a:lumOff val="15000"/>
                  </a:schemeClr>
                </a:solidFill>
                <a:ea typeface="+mn-lt"/>
                <a:cs typeface="+mn-lt"/>
              </a:rPr>
              <a:t>Hedstrom. (n.d.). Fish count data search. Fish Counts - Sport Fish - ADF&amp;G. Retrieved March 12, 2023, from https://www.adfg.alaska.gov/sf/FishCounts/index.cfm?ADFG=main.displayResults </a:t>
            </a:r>
          </a:p>
          <a:p>
            <a:r>
              <a:rPr lang="en-GB" sz="1400">
                <a:solidFill>
                  <a:schemeClr val="tx1">
                    <a:lumMod val="85000"/>
                    <a:lumOff val="15000"/>
                  </a:schemeClr>
                </a:solidFill>
                <a:ea typeface="+mn-lt"/>
                <a:cs typeface="+mn-lt"/>
              </a:rPr>
              <a:t>Mateos, L. (n.d.). Moon phases dataset. Moon Phases Dataset | Papers With Code. Retrieved March 12, 2023, from https://paperswithcode.com/dataset/moon-phases </a:t>
            </a:r>
          </a:p>
          <a:p>
            <a:r>
              <a:rPr lang="en-GB" sz="1400">
                <a:solidFill>
                  <a:schemeClr val="tx1">
                    <a:lumMod val="85000"/>
                    <a:lumOff val="15000"/>
                  </a:schemeClr>
                </a:solidFill>
                <a:ea typeface="+mn-lt"/>
                <a:cs typeface="+mn-lt"/>
              </a:rPr>
              <a:t>US Department of Commerce, N. O. A. A. (2020, September 23). Historical river observations database. National Weather Service. Retrieved March 12, 2023, from https://www.weather.gov/aprfc/rivobs USGS water data. </a:t>
            </a:r>
          </a:p>
          <a:p>
            <a:r>
              <a:rPr lang="en-GB" sz="1400">
                <a:solidFill>
                  <a:schemeClr val="tx1">
                    <a:lumMod val="85000"/>
                    <a:lumOff val="15000"/>
                  </a:schemeClr>
                </a:solidFill>
                <a:ea typeface="+mn-lt"/>
                <a:cs typeface="+mn-lt"/>
              </a:rPr>
              <a:t>USGS water data for the nation. (n.d.). Retrieved March 12, 2023, from </a:t>
            </a:r>
            <a:r>
              <a:rPr lang="en-GB" sz="1400">
                <a:solidFill>
                  <a:schemeClr val="tx1">
                    <a:lumMod val="85000"/>
                    <a:lumOff val="15000"/>
                  </a:schemeClr>
                </a:solidFill>
                <a:ea typeface="+mn-lt"/>
                <a:cs typeface="+mn-lt"/>
                <a:hlinkClick r:id="rId2">
                  <a:extLst>
                    <a:ext uri="{A12FA001-AC4F-418D-AE19-62706E023703}">
                      <ahyp:hlinkClr xmlns:ahyp="http://schemas.microsoft.com/office/drawing/2018/hyperlinkcolor" val="tx"/>
                    </a:ext>
                  </a:extLst>
                </a:hlinkClick>
              </a:rPr>
              <a:t>https://waterdata.usgs.gov/nwis/</a:t>
            </a:r>
          </a:p>
          <a:p>
            <a:r>
              <a:rPr lang="en-GB" sz="1400">
                <a:ea typeface="+mn-lt"/>
                <a:cs typeface="+mn-lt"/>
              </a:rPr>
              <a:t>Alaska Department of Fish and Game. (2000-2022). Upper Cook Inlet Commercial Fisheries Annual Management Report. Retrieved from https://www.adfg.alaska.gov/index.cfm?adfg=commercialbyareauci.salmon#management</a:t>
            </a:r>
            <a:endParaRPr lang="en-GB" sz="1400">
              <a:solidFill>
                <a:schemeClr val="tx1">
                  <a:lumMod val="85000"/>
                  <a:lumOff val="15000"/>
                </a:schemeClr>
              </a:solidFill>
              <a:cs typeface="Calibri"/>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232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62610-AC67-FBAF-CF94-B6BBFAAF59CA}"/>
              </a:ext>
            </a:extLst>
          </p:cNvPr>
          <p:cNvSpPr>
            <a:spLocks noGrp="1"/>
          </p:cNvSpPr>
          <p:nvPr>
            <p:ph type="title"/>
          </p:nvPr>
        </p:nvSpPr>
        <p:spPr>
          <a:xfrm>
            <a:off x="838200" y="365125"/>
            <a:ext cx="10515600" cy="1306443"/>
          </a:xfrm>
        </p:spPr>
        <p:txBody>
          <a:bodyPr>
            <a:normAutofit/>
          </a:bodyPr>
          <a:lstStyle/>
          <a:p>
            <a:r>
              <a:rPr lang="en-GB" sz="4000">
                <a:cs typeface="Calibri Light"/>
              </a:rPr>
              <a:t>Plan for data</a:t>
            </a:r>
            <a:endParaRPr lang="en-GB" sz="4000"/>
          </a:p>
        </p:txBody>
      </p:sp>
      <p:pic>
        <p:nvPicPr>
          <p:cNvPr id="37" name="Picture 36" descr="A picture containing tree, outdoor, sky, nature&#10;&#10;Description automatically generated">
            <a:extLst>
              <a:ext uri="{FF2B5EF4-FFF2-40B4-BE49-F238E27FC236}">
                <a16:creationId xmlns:a16="http://schemas.microsoft.com/office/drawing/2014/main" id="{F0351D0A-241A-F3D3-74E3-C458EAAAD939}"/>
              </a:ext>
            </a:extLst>
          </p:cNvPr>
          <p:cNvPicPr>
            <a:picLocks noChangeAspect="1"/>
          </p:cNvPicPr>
          <p:nvPr/>
        </p:nvPicPr>
        <p:blipFill rotWithShape="1">
          <a:blip r:embed="rId2"/>
          <a:srcRect l="4312" r="4312"/>
          <a:stretch/>
        </p:blipFill>
        <p:spPr>
          <a:xfrm>
            <a:off x="7803942" y="1142283"/>
            <a:ext cx="4040930" cy="4986807"/>
          </a:xfrm>
          <a:prstGeom prst="rect">
            <a:avLst/>
          </a:prstGeom>
        </p:spPr>
      </p:pic>
      <p:graphicFrame>
        <p:nvGraphicFramePr>
          <p:cNvPr id="35" name="Diagram 35">
            <a:extLst>
              <a:ext uri="{FF2B5EF4-FFF2-40B4-BE49-F238E27FC236}">
                <a16:creationId xmlns:a16="http://schemas.microsoft.com/office/drawing/2014/main" id="{C09FB431-2A90-1264-AC53-E72F7CAA7716}"/>
              </a:ext>
            </a:extLst>
          </p:cNvPr>
          <p:cNvGraphicFramePr/>
          <p:nvPr>
            <p:extLst>
              <p:ext uri="{D42A27DB-BD31-4B8C-83A1-F6EECF244321}">
                <p14:modId xmlns:p14="http://schemas.microsoft.com/office/powerpoint/2010/main" val="3059175064"/>
              </p:ext>
            </p:extLst>
          </p:nvPr>
        </p:nvGraphicFramePr>
        <p:xfrm>
          <a:off x="838200" y="1424572"/>
          <a:ext cx="6714744" cy="430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3985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F239D17-C783-0308-98B9-3BB31F90B251}"/>
              </a:ext>
            </a:extLst>
          </p:cNvPr>
          <p:cNvSpPr>
            <a:spLocks noGrp="1"/>
          </p:cNvSpPr>
          <p:nvPr>
            <p:ph type="title" idx="4294967295"/>
          </p:nvPr>
        </p:nvSpPr>
        <p:spPr>
          <a:xfrm>
            <a:off x="838200" y="365125"/>
            <a:ext cx="5393361" cy="1325563"/>
          </a:xfrm>
        </p:spPr>
        <p:txBody>
          <a:bodyPr vert="horz" lIns="91440" tIns="45720" rIns="91440" bIns="45720" rtlCol="0" anchor="ctr">
            <a:normAutofit/>
          </a:bodyPr>
          <a:lstStyle/>
          <a:p>
            <a:r>
              <a:rPr lang="en-US" b="0" spc="0"/>
              <a:t>Team Information</a:t>
            </a:r>
          </a:p>
        </p:txBody>
      </p:sp>
      <p:pic>
        <p:nvPicPr>
          <p:cNvPr id="5" name="Picture 4" descr="One in a crowd">
            <a:extLst>
              <a:ext uri="{FF2B5EF4-FFF2-40B4-BE49-F238E27FC236}">
                <a16:creationId xmlns:a16="http://schemas.microsoft.com/office/drawing/2014/main" id="{48FA0E9B-5F4B-F6A8-095C-5C6D050CD216}"/>
              </a:ext>
            </a:extLst>
          </p:cNvPr>
          <p:cNvPicPr>
            <a:picLocks noChangeAspect="1"/>
          </p:cNvPicPr>
          <p:nvPr/>
        </p:nvPicPr>
        <p:blipFill rotWithShape="1">
          <a:blip r:embed="rId2"/>
          <a:srcRect l="16804" r="8196"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Diagram 5">
            <a:extLst>
              <a:ext uri="{FF2B5EF4-FFF2-40B4-BE49-F238E27FC236}">
                <a16:creationId xmlns:a16="http://schemas.microsoft.com/office/drawing/2014/main" id="{DB172D5E-8DBD-CFC3-70E4-6A311CA003FA}"/>
              </a:ext>
            </a:extLst>
          </p:cNvPr>
          <p:cNvGraphicFramePr/>
          <p:nvPr>
            <p:extLst>
              <p:ext uri="{D42A27DB-BD31-4B8C-83A1-F6EECF244321}">
                <p14:modId xmlns:p14="http://schemas.microsoft.com/office/powerpoint/2010/main" val="3453902750"/>
              </p:ext>
            </p:extLst>
          </p:nvPr>
        </p:nvGraphicFramePr>
        <p:xfrm>
          <a:off x="1414848" y="1547598"/>
          <a:ext cx="4693147" cy="4917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59" name="Picture 2459">
            <a:extLst>
              <a:ext uri="{FF2B5EF4-FFF2-40B4-BE49-F238E27FC236}">
                <a16:creationId xmlns:a16="http://schemas.microsoft.com/office/drawing/2014/main" id="{3381B60D-824D-1FAB-8547-FE640E4F98E2}"/>
              </a:ext>
            </a:extLst>
          </p:cNvPr>
          <p:cNvPicPr>
            <a:picLocks noChangeAspect="1"/>
          </p:cNvPicPr>
          <p:nvPr/>
        </p:nvPicPr>
        <p:blipFill>
          <a:blip r:embed="rId8"/>
          <a:stretch>
            <a:fillRect/>
          </a:stretch>
        </p:blipFill>
        <p:spPr>
          <a:xfrm>
            <a:off x="242787" y="4507099"/>
            <a:ext cx="1013255" cy="1013255"/>
          </a:xfrm>
          <a:prstGeom prst="rect">
            <a:avLst/>
          </a:prstGeom>
        </p:spPr>
      </p:pic>
      <p:pic>
        <p:nvPicPr>
          <p:cNvPr id="30" name="Picture 30">
            <a:extLst>
              <a:ext uri="{FF2B5EF4-FFF2-40B4-BE49-F238E27FC236}">
                <a16:creationId xmlns:a16="http://schemas.microsoft.com/office/drawing/2014/main" id="{040CB762-642B-242A-8058-7043831D0398}"/>
              </a:ext>
            </a:extLst>
          </p:cNvPr>
          <p:cNvPicPr>
            <a:picLocks noChangeAspect="1"/>
          </p:cNvPicPr>
          <p:nvPr/>
        </p:nvPicPr>
        <p:blipFill>
          <a:blip r:embed="rId9"/>
          <a:stretch>
            <a:fillRect/>
          </a:stretch>
        </p:blipFill>
        <p:spPr>
          <a:xfrm>
            <a:off x="330283" y="1592778"/>
            <a:ext cx="893124" cy="921328"/>
          </a:xfrm>
          <a:prstGeom prst="rect">
            <a:avLst/>
          </a:prstGeom>
        </p:spPr>
      </p:pic>
      <p:pic>
        <p:nvPicPr>
          <p:cNvPr id="31" name="Picture 31">
            <a:extLst>
              <a:ext uri="{FF2B5EF4-FFF2-40B4-BE49-F238E27FC236}">
                <a16:creationId xmlns:a16="http://schemas.microsoft.com/office/drawing/2014/main" id="{59EF5E89-9F90-45F6-035C-5C70996605FB}"/>
              </a:ext>
            </a:extLst>
          </p:cNvPr>
          <p:cNvPicPr>
            <a:picLocks noChangeAspect="1"/>
          </p:cNvPicPr>
          <p:nvPr/>
        </p:nvPicPr>
        <p:blipFill>
          <a:blip r:embed="rId10"/>
          <a:stretch>
            <a:fillRect/>
          </a:stretch>
        </p:blipFill>
        <p:spPr>
          <a:xfrm>
            <a:off x="326422" y="3566184"/>
            <a:ext cx="902155" cy="881991"/>
          </a:xfrm>
          <a:prstGeom prst="rect">
            <a:avLst/>
          </a:prstGeom>
        </p:spPr>
      </p:pic>
      <p:pic>
        <p:nvPicPr>
          <p:cNvPr id="32" name="Picture 32">
            <a:extLst>
              <a:ext uri="{FF2B5EF4-FFF2-40B4-BE49-F238E27FC236}">
                <a16:creationId xmlns:a16="http://schemas.microsoft.com/office/drawing/2014/main" id="{9CBCEB0F-3B96-9BA9-F334-140351AECB2D}"/>
              </a:ext>
            </a:extLst>
          </p:cNvPr>
          <p:cNvPicPr>
            <a:picLocks noChangeAspect="1"/>
          </p:cNvPicPr>
          <p:nvPr/>
        </p:nvPicPr>
        <p:blipFill>
          <a:blip r:embed="rId11"/>
          <a:stretch>
            <a:fillRect/>
          </a:stretch>
        </p:blipFill>
        <p:spPr>
          <a:xfrm>
            <a:off x="358654" y="2544517"/>
            <a:ext cx="832746" cy="1026503"/>
          </a:xfrm>
          <a:prstGeom prst="rect">
            <a:avLst/>
          </a:prstGeom>
        </p:spPr>
      </p:pic>
      <p:pic>
        <p:nvPicPr>
          <p:cNvPr id="44" name="Picture 44" descr="A picture containing person, wall, indoor, person&#10;&#10;Description automatically generated">
            <a:extLst>
              <a:ext uri="{FF2B5EF4-FFF2-40B4-BE49-F238E27FC236}">
                <a16:creationId xmlns:a16="http://schemas.microsoft.com/office/drawing/2014/main" id="{47BEDE07-2FAD-A659-AD34-6CD54F5900F8}"/>
              </a:ext>
            </a:extLst>
          </p:cNvPr>
          <p:cNvPicPr>
            <a:picLocks noChangeAspect="1"/>
          </p:cNvPicPr>
          <p:nvPr/>
        </p:nvPicPr>
        <p:blipFill rotWithShape="1">
          <a:blip r:embed="rId12"/>
          <a:srcRect l="1668" r="2598" b="28331"/>
          <a:stretch/>
        </p:blipFill>
        <p:spPr>
          <a:xfrm>
            <a:off x="242542" y="5563967"/>
            <a:ext cx="998464" cy="1001359"/>
          </a:xfrm>
          <a:prstGeom prst="rect">
            <a:avLst/>
          </a:prstGeom>
        </p:spPr>
      </p:pic>
    </p:spTree>
    <p:extLst>
      <p:ext uri="{BB962C8B-B14F-4D97-AF65-F5344CB8AC3E}">
        <p14:creationId xmlns:p14="http://schemas.microsoft.com/office/powerpoint/2010/main" val="1400721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51F3819-4351-4730-8E02-40BF286E0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AE5130-F148-4C5A-A6CB-48165DC76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56FB4-5A82-FA16-89CB-52931415E628}"/>
              </a:ext>
            </a:extLst>
          </p:cNvPr>
          <p:cNvSpPr>
            <a:spLocks noGrp="1"/>
          </p:cNvSpPr>
          <p:nvPr>
            <p:ph type="title"/>
          </p:nvPr>
        </p:nvSpPr>
        <p:spPr>
          <a:xfrm>
            <a:off x="4653887" y="609600"/>
            <a:ext cx="6564574" cy="1330518"/>
          </a:xfrm>
        </p:spPr>
        <p:txBody>
          <a:bodyPr>
            <a:normAutofit/>
          </a:bodyPr>
          <a:lstStyle/>
          <a:p>
            <a:r>
              <a:rPr lang="en-GB">
                <a:cs typeface="Calibri Light"/>
              </a:rPr>
              <a:t>Background Information</a:t>
            </a:r>
            <a:endParaRPr lang="en-GB"/>
          </a:p>
        </p:txBody>
      </p:sp>
      <p:pic>
        <p:nvPicPr>
          <p:cNvPr id="4" name="Picture 5" descr="Map&#10;&#10;Description automatically generated">
            <a:extLst>
              <a:ext uri="{FF2B5EF4-FFF2-40B4-BE49-F238E27FC236}">
                <a16:creationId xmlns:a16="http://schemas.microsoft.com/office/drawing/2014/main" id="{A6A2BC4F-A1AA-1274-E6A9-ED737ECD6A9A}"/>
              </a:ext>
            </a:extLst>
          </p:cNvPr>
          <p:cNvPicPr>
            <a:picLocks noChangeAspect="1"/>
          </p:cNvPicPr>
          <p:nvPr/>
        </p:nvPicPr>
        <p:blipFill rotWithShape="1">
          <a:blip r:embed="rId2"/>
          <a:srcRect l="15191" r="15943" b="-2"/>
          <a:stretch/>
        </p:blipFill>
        <p:spPr>
          <a:xfrm>
            <a:off x="-8" y="3429008"/>
            <a:ext cx="4038600" cy="3428999"/>
          </a:xfrm>
          <a:custGeom>
            <a:avLst/>
            <a:gdLst/>
            <a:ahLst/>
            <a:cxnLst/>
            <a:rect l="l" t="t" r="r" b="b"/>
            <a:pathLst>
              <a:path w="4038600" h="3428999">
                <a:moveTo>
                  <a:pt x="0" y="0"/>
                </a:moveTo>
                <a:lnTo>
                  <a:pt x="3832764" y="0"/>
                </a:lnTo>
                <a:lnTo>
                  <a:pt x="3833410" y="4411"/>
                </a:lnTo>
                <a:cubicBezTo>
                  <a:pt x="3834310" y="12542"/>
                  <a:pt x="3834933" y="20617"/>
                  <a:pt x="3835321" y="28434"/>
                </a:cubicBezTo>
                <a:cubicBezTo>
                  <a:pt x="3843020" y="30350"/>
                  <a:pt x="3840588" y="61692"/>
                  <a:pt x="3852266" y="50998"/>
                </a:cubicBezTo>
                <a:cubicBezTo>
                  <a:pt x="3853153" y="61314"/>
                  <a:pt x="3849223" y="70391"/>
                  <a:pt x="3856614" y="62023"/>
                </a:cubicBezTo>
                <a:cubicBezTo>
                  <a:pt x="3857136" y="65272"/>
                  <a:pt x="3858208" y="66796"/>
                  <a:pt x="3859557" y="67517"/>
                </a:cubicBezTo>
                <a:lnTo>
                  <a:pt x="3860141" y="67604"/>
                </a:lnTo>
                <a:lnTo>
                  <a:pt x="3861913" y="90672"/>
                </a:lnTo>
                <a:lnTo>
                  <a:pt x="3863084" y="93141"/>
                </a:lnTo>
                <a:cubicBezTo>
                  <a:pt x="3863070" y="98407"/>
                  <a:pt x="3863057" y="103672"/>
                  <a:pt x="3863043" y="108938"/>
                </a:cubicBezTo>
                <a:lnTo>
                  <a:pt x="3863660" y="116693"/>
                </a:lnTo>
                <a:lnTo>
                  <a:pt x="3862518" y="119721"/>
                </a:lnTo>
                <a:cubicBezTo>
                  <a:pt x="3862017" y="122528"/>
                  <a:pt x="3862239" y="125949"/>
                  <a:pt x="3864097" y="130743"/>
                </a:cubicBezTo>
                <a:lnTo>
                  <a:pt x="3864775" y="131693"/>
                </a:lnTo>
                <a:lnTo>
                  <a:pt x="3864231" y="141960"/>
                </a:lnTo>
                <a:cubicBezTo>
                  <a:pt x="3863734" y="145469"/>
                  <a:pt x="3862886" y="148837"/>
                  <a:pt x="3861543" y="151981"/>
                </a:cubicBezTo>
                <a:cubicBezTo>
                  <a:pt x="3876816" y="176028"/>
                  <a:pt x="3873891" y="209754"/>
                  <a:pt x="3881956" y="241275"/>
                </a:cubicBezTo>
                <a:cubicBezTo>
                  <a:pt x="3880805" y="282291"/>
                  <a:pt x="3871108" y="290637"/>
                  <a:pt x="3883245" y="317540"/>
                </a:cubicBezTo>
                <a:cubicBezTo>
                  <a:pt x="3887431" y="330343"/>
                  <a:pt x="3884915" y="349601"/>
                  <a:pt x="3894824" y="382132"/>
                </a:cubicBezTo>
                <a:cubicBezTo>
                  <a:pt x="3902184" y="412768"/>
                  <a:pt x="3905028" y="440981"/>
                  <a:pt x="3912029" y="468465"/>
                </a:cubicBezTo>
                <a:cubicBezTo>
                  <a:pt x="3918870" y="501219"/>
                  <a:pt x="3919171" y="493504"/>
                  <a:pt x="3923563" y="512872"/>
                </a:cubicBezTo>
                <a:cubicBezTo>
                  <a:pt x="3925161" y="516259"/>
                  <a:pt x="3933257" y="548851"/>
                  <a:pt x="3935302" y="551780"/>
                </a:cubicBezTo>
                <a:cubicBezTo>
                  <a:pt x="3940193" y="569420"/>
                  <a:pt x="3948108" y="591435"/>
                  <a:pt x="3952908" y="618713"/>
                </a:cubicBezTo>
                <a:cubicBezTo>
                  <a:pt x="3949597" y="640336"/>
                  <a:pt x="3968857" y="662091"/>
                  <a:pt x="3964097" y="689135"/>
                </a:cubicBezTo>
                <a:cubicBezTo>
                  <a:pt x="3963409" y="698730"/>
                  <a:pt x="3967777" y="726290"/>
                  <a:pt x="3972561" y="730194"/>
                </a:cubicBezTo>
                <a:cubicBezTo>
                  <a:pt x="3974287" y="735671"/>
                  <a:pt x="3973869" y="742863"/>
                  <a:pt x="3978553" y="744105"/>
                </a:cubicBezTo>
                <a:cubicBezTo>
                  <a:pt x="3984369" y="746793"/>
                  <a:pt x="3979392" y="769550"/>
                  <a:pt x="3985056" y="764665"/>
                </a:cubicBezTo>
                <a:cubicBezTo>
                  <a:pt x="3981721" y="780759"/>
                  <a:pt x="3994221" y="788526"/>
                  <a:pt x="3998681" y="799644"/>
                </a:cubicBezTo>
                <a:cubicBezTo>
                  <a:pt x="3996807" y="806167"/>
                  <a:pt x="3999133" y="812044"/>
                  <a:pt x="4002586" y="819512"/>
                </a:cubicBezTo>
                <a:lnTo>
                  <a:pt x="4007152" y="829775"/>
                </a:lnTo>
                <a:cubicBezTo>
                  <a:pt x="4007290" y="831346"/>
                  <a:pt x="4007429" y="832918"/>
                  <a:pt x="4007568" y="834489"/>
                </a:cubicBezTo>
                <a:cubicBezTo>
                  <a:pt x="4008582" y="842878"/>
                  <a:pt x="4012501" y="870527"/>
                  <a:pt x="4013238" y="880111"/>
                </a:cubicBezTo>
                <a:lnTo>
                  <a:pt x="4011990" y="891990"/>
                </a:lnTo>
                <a:cubicBezTo>
                  <a:pt x="4012878" y="895711"/>
                  <a:pt x="4017741" y="899277"/>
                  <a:pt x="4018561" y="902435"/>
                </a:cubicBezTo>
                <a:lnTo>
                  <a:pt x="4016914" y="910937"/>
                </a:lnTo>
                <a:cubicBezTo>
                  <a:pt x="4021666" y="910045"/>
                  <a:pt x="4017754" y="920062"/>
                  <a:pt x="4017630" y="927631"/>
                </a:cubicBezTo>
                <a:cubicBezTo>
                  <a:pt x="4017765" y="943134"/>
                  <a:pt x="4017899" y="958638"/>
                  <a:pt x="4018033" y="974141"/>
                </a:cubicBezTo>
                <a:lnTo>
                  <a:pt x="4020844" y="1002853"/>
                </a:lnTo>
                <a:lnTo>
                  <a:pt x="4019159" y="1011649"/>
                </a:lnTo>
                <a:cubicBezTo>
                  <a:pt x="4018755" y="1030805"/>
                  <a:pt x="4025427" y="1051984"/>
                  <a:pt x="4019983" y="1065586"/>
                </a:cubicBezTo>
                <a:cubicBezTo>
                  <a:pt x="4019342" y="1071115"/>
                  <a:pt x="4019489" y="1076118"/>
                  <a:pt x="4020124" y="1080768"/>
                </a:cubicBezTo>
                <a:lnTo>
                  <a:pt x="4023046" y="1093182"/>
                </a:lnTo>
                <a:lnTo>
                  <a:pt x="4030993" y="1117768"/>
                </a:lnTo>
                <a:cubicBezTo>
                  <a:pt x="4017255" y="1119010"/>
                  <a:pt x="4036257" y="1175819"/>
                  <a:pt x="4024084" y="1169607"/>
                </a:cubicBezTo>
                <a:cubicBezTo>
                  <a:pt x="4026558" y="1192318"/>
                  <a:pt x="4002019" y="1213340"/>
                  <a:pt x="4015242" y="1235237"/>
                </a:cubicBezTo>
                <a:cubicBezTo>
                  <a:pt x="4014162" y="1269305"/>
                  <a:pt x="4018570" y="1317827"/>
                  <a:pt x="4017602" y="1350990"/>
                </a:cubicBezTo>
                <a:cubicBezTo>
                  <a:pt x="4023169" y="1344874"/>
                  <a:pt x="4021893" y="1374627"/>
                  <a:pt x="4021736" y="1378298"/>
                </a:cubicBezTo>
                <a:cubicBezTo>
                  <a:pt x="4018952" y="1400570"/>
                  <a:pt x="4019832" y="1419813"/>
                  <a:pt x="4016278" y="1458310"/>
                </a:cubicBezTo>
                <a:cubicBezTo>
                  <a:pt x="4018014" y="1492373"/>
                  <a:pt x="4008830" y="1521984"/>
                  <a:pt x="4018868" y="1553366"/>
                </a:cubicBezTo>
                <a:cubicBezTo>
                  <a:pt x="4016990" y="1555494"/>
                  <a:pt x="4015540" y="1558122"/>
                  <a:pt x="4014402" y="1561090"/>
                </a:cubicBezTo>
                <a:lnTo>
                  <a:pt x="4011936" y="1570307"/>
                </a:lnTo>
                <a:lnTo>
                  <a:pt x="4012405" y="1571592"/>
                </a:lnTo>
                <a:cubicBezTo>
                  <a:pt x="4013272" y="1577147"/>
                  <a:pt x="4012836" y="1580457"/>
                  <a:pt x="4011825" y="1582767"/>
                </a:cubicBezTo>
                <a:lnTo>
                  <a:pt x="4010160" y="1584906"/>
                </a:lnTo>
                <a:lnTo>
                  <a:pt x="4009282" y="1592480"/>
                </a:lnTo>
                <a:lnTo>
                  <a:pt x="4004224" y="1632608"/>
                </a:lnTo>
                <a:lnTo>
                  <a:pt x="4004766" y="1633033"/>
                </a:lnTo>
                <a:cubicBezTo>
                  <a:pt x="4005917" y="1634501"/>
                  <a:pt x="4006652" y="1636551"/>
                  <a:pt x="4006536" y="1639879"/>
                </a:cubicBezTo>
                <a:cubicBezTo>
                  <a:pt x="4015184" y="1636475"/>
                  <a:pt x="4009709" y="1642588"/>
                  <a:pt x="4008603" y="1652696"/>
                </a:cubicBezTo>
                <a:cubicBezTo>
                  <a:pt x="4021787" y="1649666"/>
                  <a:pt x="4013526" y="1677353"/>
                  <a:pt x="4020520" y="1683689"/>
                </a:cubicBezTo>
                <a:cubicBezTo>
                  <a:pt x="4019410" y="1691182"/>
                  <a:pt x="4018476" y="1699055"/>
                  <a:pt x="4017793" y="1707144"/>
                </a:cubicBezTo>
                <a:cubicBezTo>
                  <a:pt x="4017716" y="1708742"/>
                  <a:pt x="4017637" y="1710339"/>
                  <a:pt x="4017559" y="1711937"/>
                </a:cubicBezTo>
                <a:lnTo>
                  <a:pt x="4017686" y="1712065"/>
                </a:lnTo>
                <a:cubicBezTo>
                  <a:pt x="4017911" y="1713173"/>
                  <a:pt x="4017938" y="1714774"/>
                  <a:pt x="4017696" y="1717183"/>
                </a:cubicBezTo>
                <a:lnTo>
                  <a:pt x="4017133" y="1720681"/>
                </a:lnTo>
                <a:lnTo>
                  <a:pt x="4016678" y="1729981"/>
                </a:lnTo>
                <a:lnTo>
                  <a:pt x="4017384" y="1733388"/>
                </a:lnTo>
                <a:lnTo>
                  <a:pt x="4018907" y="1735034"/>
                </a:lnTo>
                <a:cubicBezTo>
                  <a:pt x="4018834" y="1735303"/>
                  <a:pt x="4018762" y="1735573"/>
                  <a:pt x="4018689" y="1735842"/>
                </a:cubicBezTo>
                <a:cubicBezTo>
                  <a:pt x="4015637" y="1741502"/>
                  <a:pt x="4011570" y="1742214"/>
                  <a:pt x="4022227" y="1754258"/>
                </a:cubicBezTo>
                <a:cubicBezTo>
                  <a:pt x="4017088" y="1767842"/>
                  <a:pt x="4023675" y="1773031"/>
                  <a:pt x="4025215" y="1794468"/>
                </a:cubicBezTo>
                <a:cubicBezTo>
                  <a:pt x="4020602" y="1801685"/>
                  <a:pt x="4021846" y="1809129"/>
                  <a:pt x="4024929" y="1817026"/>
                </a:cubicBezTo>
                <a:cubicBezTo>
                  <a:pt x="4022135" y="1836468"/>
                  <a:pt x="4026097" y="1856359"/>
                  <a:pt x="4026330" y="1879330"/>
                </a:cubicBezTo>
                <a:lnTo>
                  <a:pt x="4036998" y="1941432"/>
                </a:lnTo>
                <a:lnTo>
                  <a:pt x="4036084" y="2000732"/>
                </a:lnTo>
                <a:cubicBezTo>
                  <a:pt x="4034263" y="2008113"/>
                  <a:pt x="4032229" y="2015157"/>
                  <a:pt x="4030076" y="2021755"/>
                </a:cubicBezTo>
                <a:cubicBezTo>
                  <a:pt x="4035967" y="2031320"/>
                  <a:pt x="4023973" y="2053600"/>
                  <a:pt x="4037221" y="2057342"/>
                </a:cubicBezTo>
                <a:cubicBezTo>
                  <a:pt x="4034697" y="2066435"/>
                  <a:pt x="4028501" y="2069516"/>
                  <a:pt x="4037394" y="2070619"/>
                </a:cubicBezTo>
                <a:cubicBezTo>
                  <a:pt x="4036804" y="2073734"/>
                  <a:pt x="4037226" y="2076065"/>
                  <a:pt x="4038135" y="2078045"/>
                </a:cubicBezTo>
                <a:lnTo>
                  <a:pt x="4038600" y="2078724"/>
                </a:lnTo>
                <a:lnTo>
                  <a:pt x="4032779" y="2098845"/>
                </a:lnTo>
                <a:lnTo>
                  <a:pt x="4032983" y="2102024"/>
                </a:lnTo>
                <a:lnTo>
                  <a:pt x="4027939" y="2114492"/>
                </a:lnTo>
                <a:lnTo>
                  <a:pt x="4018466" y="2141885"/>
                </a:lnTo>
                <a:cubicBezTo>
                  <a:pt x="4016935" y="2144144"/>
                  <a:pt x="4008999" y="2172239"/>
                  <a:pt x="4006867" y="2173326"/>
                </a:cubicBezTo>
                <a:cubicBezTo>
                  <a:pt x="4012131" y="2208338"/>
                  <a:pt x="3995887" y="2179358"/>
                  <a:pt x="3992697" y="2212754"/>
                </a:cubicBezTo>
                <a:cubicBezTo>
                  <a:pt x="4005768" y="2234675"/>
                  <a:pt x="3987982" y="2231911"/>
                  <a:pt x="3984358" y="2281700"/>
                </a:cubicBezTo>
                <a:cubicBezTo>
                  <a:pt x="3976909" y="2307292"/>
                  <a:pt x="3981397" y="2321058"/>
                  <a:pt x="3966554" y="2358247"/>
                </a:cubicBezTo>
                <a:cubicBezTo>
                  <a:pt x="3960999" y="2394590"/>
                  <a:pt x="3953833" y="2470676"/>
                  <a:pt x="3951025" y="2499761"/>
                </a:cubicBezTo>
                <a:cubicBezTo>
                  <a:pt x="3960739" y="2527319"/>
                  <a:pt x="3950548" y="2509832"/>
                  <a:pt x="3949702" y="2532758"/>
                </a:cubicBezTo>
                <a:cubicBezTo>
                  <a:pt x="3938760" y="2520705"/>
                  <a:pt x="3952389" y="2562520"/>
                  <a:pt x="3938861" y="2556795"/>
                </a:cubicBezTo>
                <a:cubicBezTo>
                  <a:pt x="3939134" y="2561148"/>
                  <a:pt x="3939827" y="2565547"/>
                  <a:pt x="3940623" y="2570003"/>
                </a:cubicBezTo>
                <a:cubicBezTo>
                  <a:pt x="3940759" y="2570781"/>
                  <a:pt x="3940897" y="2571558"/>
                  <a:pt x="3941033" y="2572336"/>
                </a:cubicBezTo>
                <a:lnTo>
                  <a:pt x="3940366" y="2580478"/>
                </a:lnTo>
                <a:lnTo>
                  <a:pt x="3943063" y="2584265"/>
                </a:lnTo>
                <a:lnTo>
                  <a:pt x="3944125" y="2597587"/>
                </a:lnTo>
                <a:cubicBezTo>
                  <a:pt x="3944077" y="2602348"/>
                  <a:pt x="3943504" y="2607198"/>
                  <a:pt x="3942089" y="2612155"/>
                </a:cubicBezTo>
                <a:cubicBezTo>
                  <a:pt x="3932438" y="2625816"/>
                  <a:pt x="3941792" y="2663179"/>
                  <a:pt x="3929196" y="2679622"/>
                </a:cubicBezTo>
                <a:cubicBezTo>
                  <a:pt x="3925571" y="2686502"/>
                  <a:pt x="3920517" y="2712894"/>
                  <a:pt x="3923315" y="2720986"/>
                </a:cubicBezTo>
                <a:cubicBezTo>
                  <a:pt x="3923036" y="2727128"/>
                  <a:pt x="3920401" y="2732389"/>
                  <a:pt x="3923961" y="2738269"/>
                </a:cubicBezTo>
                <a:cubicBezTo>
                  <a:pt x="3928018" y="2746479"/>
                  <a:pt x="3916599" y="2759296"/>
                  <a:pt x="3922927" y="2761348"/>
                </a:cubicBezTo>
                <a:cubicBezTo>
                  <a:pt x="3919813" y="2786694"/>
                  <a:pt x="3907933" y="2868089"/>
                  <a:pt x="3905273" y="2890343"/>
                </a:cubicBezTo>
                <a:cubicBezTo>
                  <a:pt x="3905945" y="2891698"/>
                  <a:pt x="3906516" y="2893225"/>
                  <a:pt x="3906968" y="2894872"/>
                </a:cubicBezTo>
                <a:cubicBezTo>
                  <a:pt x="3909594" y="2904456"/>
                  <a:pt x="3907729" y="2916058"/>
                  <a:pt x="3902804" y="2920783"/>
                </a:cubicBezTo>
                <a:cubicBezTo>
                  <a:pt x="3885416" y="2946524"/>
                  <a:pt x="3880691" y="2976695"/>
                  <a:pt x="3873409" y="3003309"/>
                </a:cubicBezTo>
                <a:cubicBezTo>
                  <a:pt x="3866483" y="3034202"/>
                  <a:pt x="3883685" y="3021162"/>
                  <a:pt x="3865677" y="3054172"/>
                </a:cubicBezTo>
                <a:cubicBezTo>
                  <a:pt x="3869656" y="3061216"/>
                  <a:pt x="3869021" y="3066386"/>
                  <a:pt x="3865322" y="3073552"/>
                </a:cubicBezTo>
                <a:cubicBezTo>
                  <a:pt x="3862309" y="3088769"/>
                  <a:pt x="3874353" y="3094511"/>
                  <a:pt x="3864576" y="3105939"/>
                </a:cubicBezTo>
                <a:cubicBezTo>
                  <a:pt x="3871414" y="3106866"/>
                  <a:pt x="3862070" y="3136685"/>
                  <a:pt x="3869897" y="3133416"/>
                </a:cubicBezTo>
                <a:cubicBezTo>
                  <a:pt x="3873987" y="3146871"/>
                  <a:pt x="3863598" y="3146263"/>
                  <a:pt x="3866944" y="3159200"/>
                </a:cubicBezTo>
                <a:cubicBezTo>
                  <a:pt x="3866209" y="3171160"/>
                  <a:pt x="3861238" y="3148758"/>
                  <a:pt x="3858655" y="3160960"/>
                </a:cubicBezTo>
                <a:cubicBezTo>
                  <a:pt x="3856672" y="3176428"/>
                  <a:pt x="3845007" y="3169580"/>
                  <a:pt x="3857964" y="3189916"/>
                </a:cubicBezTo>
                <a:cubicBezTo>
                  <a:pt x="3851730" y="3203678"/>
                  <a:pt x="3857918" y="3210651"/>
                  <a:pt x="3857749" y="3234304"/>
                </a:cubicBezTo>
                <a:lnTo>
                  <a:pt x="3855596" y="3240571"/>
                </a:lnTo>
                <a:lnTo>
                  <a:pt x="3861634" y="3248569"/>
                </a:lnTo>
                <a:cubicBezTo>
                  <a:pt x="3864052" y="3253014"/>
                  <a:pt x="3865516" y="3258342"/>
                  <a:pt x="3864663" y="3265444"/>
                </a:cubicBezTo>
                <a:cubicBezTo>
                  <a:pt x="3848300" y="3307894"/>
                  <a:pt x="3875588" y="3268090"/>
                  <a:pt x="3865146" y="3338829"/>
                </a:cubicBezTo>
                <a:cubicBezTo>
                  <a:pt x="3862730" y="3342195"/>
                  <a:pt x="3864130" y="3351680"/>
                  <a:pt x="3867052" y="3351725"/>
                </a:cubicBezTo>
                <a:cubicBezTo>
                  <a:pt x="3865794" y="3356006"/>
                  <a:pt x="3859439" y="3365106"/>
                  <a:pt x="3863912" y="3367707"/>
                </a:cubicBezTo>
                <a:cubicBezTo>
                  <a:pt x="3863241" y="3379301"/>
                  <a:pt x="3861774" y="3390600"/>
                  <a:pt x="3859561" y="3401335"/>
                </a:cubicBezTo>
                <a:lnTo>
                  <a:pt x="3853212" y="3423129"/>
                </a:lnTo>
                <a:lnTo>
                  <a:pt x="3856572" y="3428759"/>
                </a:lnTo>
                <a:lnTo>
                  <a:pt x="3856601" y="3428999"/>
                </a:lnTo>
                <a:lnTo>
                  <a:pt x="0" y="3428999"/>
                </a:lnTo>
                <a:close/>
              </a:path>
            </a:pathLst>
          </a:custGeom>
        </p:spPr>
      </p:pic>
      <p:pic>
        <p:nvPicPr>
          <p:cNvPr id="5" name="Picture 4" descr="Fishing on the lake at sunset">
            <a:extLst>
              <a:ext uri="{FF2B5EF4-FFF2-40B4-BE49-F238E27FC236}">
                <a16:creationId xmlns:a16="http://schemas.microsoft.com/office/drawing/2014/main" id="{A5513DBC-583E-EEA7-4377-598A16E346F7}"/>
              </a:ext>
            </a:extLst>
          </p:cNvPr>
          <p:cNvPicPr>
            <a:picLocks noChangeAspect="1"/>
          </p:cNvPicPr>
          <p:nvPr/>
        </p:nvPicPr>
        <p:blipFill rotWithShape="1">
          <a:blip r:embed="rId3"/>
          <a:srcRect l="26774" r="4" b="4"/>
          <a:stretch/>
        </p:blipFill>
        <p:spPr>
          <a:xfrm>
            <a:off x="9" y="-7"/>
            <a:ext cx="3832765" cy="3493830"/>
          </a:xfrm>
          <a:custGeom>
            <a:avLst/>
            <a:gdLst/>
            <a:ahLst/>
            <a:cxnLst/>
            <a:rect l="l" t="t" r="r" b="b"/>
            <a:pathLst>
              <a:path w="3832765" h="3429000">
                <a:moveTo>
                  <a:pt x="0" y="0"/>
                </a:moveTo>
                <a:lnTo>
                  <a:pt x="3647227" y="0"/>
                </a:lnTo>
                <a:lnTo>
                  <a:pt x="3639550" y="38855"/>
                </a:lnTo>
                <a:cubicBezTo>
                  <a:pt x="3636650" y="54773"/>
                  <a:pt x="3634345" y="68219"/>
                  <a:pt x="3632595" y="77266"/>
                </a:cubicBezTo>
                <a:cubicBezTo>
                  <a:pt x="3626536" y="79781"/>
                  <a:pt x="3626501" y="84794"/>
                  <a:pt x="3629067" y="94172"/>
                </a:cubicBezTo>
                <a:cubicBezTo>
                  <a:pt x="3627578" y="163765"/>
                  <a:pt x="3557526" y="242917"/>
                  <a:pt x="3584106" y="259179"/>
                </a:cubicBezTo>
                <a:cubicBezTo>
                  <a:pt x="3583700" y="275569"/>
                  <a:pt x="3606846" y="331307"/>
                  <a:pt x="3599938" y="369872"/>
                </a:cubicBezTo>
                <a:cubicBezTo>
                  <a:pt x="3585388" y="383902"/>
                  <a:pt x="3596928" y="466732"/>
                  <a:pt x="3595032" y="485807"/>
                </a:cubicBezTo>
                <a:cubicBezTo>
                  <a:pt x="3585943" y="488250"/>
                  <a:pt x="3592517" y="521115"/>
                  <a:pt x="3579338" y="516547"/>
                </a:cubicBezTo>
                <a:cubicBezTo>
                  <a:pt x="3573622" y="519766"/>
                  <a:pt x="3573367" y="529229"/>
                  <a:pt x="3578241" y="534293"/>
                </a:cubicBezTo>
                <a:cubicBezTo>
                  <a:pt x="3576722" y="545474"/>
                  <a:pt x="3569890" y="551581"/>
                  <a:pt x="3577790" y="563888"/>
                </a:cubicBezTo>
                <a:cubicBezTo>
                  <a:pt x="3576008" y="579306"/>
                  <a:pt x="3555937" y="592508"/>
                  <a:pt x="3568362" y="606614"/>
                </a:cubicBezTo>
                <a:cubicBezTo>
                  <a:pt x="3548060" y="617296"/>
                  <a:pt x="3566748" y="665721"/>
                  <a:pt x="3562360" y="696544"/>
                </a:cubicBezTo>
                <a:cubicBezTo>
                  <a:pt x="3540870" y="749643"/>
                  <a:pt x="3563552" y="814684"/>
                  <a:pt x="3525923" y="839698"/>
                </a:cubicBezTo>
                <a:cubicBezTo>
                  <a:pt x="3535181" y="895191"/>
                  <a:pt x="3521523" y="937628"/>
                  <a:pt x="3518879" y="980382"/>
                </a:cubicBezTo>
                <a:cubicBezTo>
                  <a:pt x="3513995" y="999599"/>
                  <a:pt x="3527321" y="1012505"/>
                  <a:pt x="3515302" y="1028426"/>
                </a:cubicBezTo>
                <a:cubicBezTo>
                  <a:pt x="3518279" y="1066840"/>
                  <a:pt x="3496325" y="1148092"/>
                  <a:pt x="3536738" y="1210870"/>
                </a:cubicBezTo>
                <a:lnTo>
                  <a:pt x="3591526" y="1380154"/>
                </a:lnTo>
                <a:cubicBezTo>
                  <a:pt x="3610626" y="1430030"/>
                  <a:pt x="3618402" y="1446676"/>
                  <a:pt x="3627364" y="1475232"/>
                </a:cubicBezTo>
                <a:cubicBezTo>
                  <a:pt x="3630584" y="1500131"/>
                  <a:pt x="3621205" y="1517302"/>
                  <a:pt x="3629315" y="1551492"/>
                </a:cubicBezTo>
                <a:cubicBezTo>
                  <a:pt x="3627771" y="1569255"/>
                  <a:pt x="3642142" y="1604305"/>
                  <a:pt x="3642065" y="1616703"/>
                </a:cubicBezTo>
                <a:cubicBezTo>
                  <a:pt x="3644190" y="1615867"/>
                  <a:pt x="3646228" y="1622618"/>
                  <a:pt x="3644837" y="1625880"/>
                </a:cubicBezTo>
                <a:cubicBezTo>
                  <a:pt x="3644873" y="1682450"/>
                  <a:pt x="3660396" y="1644242"/>
                  <a:pt x="3653089" y="1681195"/>
                </a:cubicBezTo>
                <a:cubicBezTo>
                  <a:pt x="3653672" y="1703685"/>
                  <a:pt x="3678100" y="1693642"/>
                  <a:pt x="3669268" y="1720463"/>
                </a:cubicBezTo>
                <a:cubicBezTo>
                  <a:pt x="3672709" y="1747068"/>
                  <a:pt x="3683894" y="1760489"/>
                  <a:pt x="3680555" y="1787683"/>
                </a:cubicBezTo>
                <a:cubicBezTo>
                  <a:pt x="3683815" y="1812577"/>
                  <a:pt x="3690283" y="1832624"/>
                  <a:pt x="3690144" y="1854892"/>
                </a:cubicBezTo>
                <a:cubicBezTo>
                  <a:pt x="3694176" y="1862246"/>
                  <a:pt x="3696364" y="1869845"/>
                  <a:pt x="3692847" y="1879545"/>
                </a:cubicBezTo>
                <a:lnTo>
                  <a:pt x="3705899" y="1950159"/>
                </a:lnTo>
                <a:cubicBezTo>
                  <a:pt x="3705811" y="1963349"/>
                  <a:pt x="3696947" y="1944883"/>
                  <a:pt x="3698529" y="1956744"/>
                </a:cubicBezTo>
                <a:cubicBezTo>
                  <a:pt x="3704089" y="1967128"/>
                  <a:pt x="3694319" y="1972691"/>
                  <a:pt x="3700670" y="1983128"/>
                </a:cubicBezTo>
                <a:cubicBezTo>
                  <a:pt x="3707325" y="1975376"/>
                  <a:pt x="3704290" y="2019261"/>
                  <a:pt x="3710819" y="2016104"/>
                </a:cubicBezTo>
                <a:cubicBezTo>
                  <a:pt x="3703899" y="2032806"/>
                  <a:pt x="3716180" y="2041037"/>
                  <a:pt x="3716263" y="2057358"/>
                </a:cubicBezTo>
                <a:cubicBezTo>
                  <a:pt x="3714181" y="2066395"/>
                  <a:pt x="3708419" y="2088153"/>
                  <a:pt x="3713451" y="2092532"/>
                </a:cubicBezTo>
                <a:cubicBezTo>
                  <a:pt x="3702969" y="2134723"/>
                  <a:pt x="3713408" y="2112089"/>
                  <a:pt x="3712825" y="2145702"/>
                </a:cubicBezTo>
                <a:cubicBezTo>
                  <a:pt x="3711099" y="2175441"/>
                  <a:pt x="3721651" y="2170882"/>
                  <a:pt x="3710370" y="2205762"/>
                </a:cubicBezTo>
                <a:cubicBezTo>
                  <a:pt x="3706686" y="2213193"/>
                  <a:pt x="3707151" y="2225380"/>
                  <a:pt x="3711407" y="2232983"/>
                </a:cubicBezTo>
                <a:cubicBezTo>
                  <a:pt x="3712139" y="2234292"/>
                  <a:pt x="3712959" y="2235411"/>
                  <a:pt x="3713840" y="2236309"/>
                </a:cubicBezTo>
                <a:cubicBezTo>
                  <a:pt x="3705311" y="2258197"/>
                  <a:pt x="3712810" y="2264929"/>
                  <a:pt x="3706371" y="2276362"/>
                </a:cubicBezTo>
                <a:cubicBezTo>
                  <a:pt x="3707813" y="2303313"/>
                  <a:pt x="3719116" y="2319717"/>
                  <a:pt x="3713548" y="2330164"/>
                </a:cubicBezTo>
                <a:cubicBezTo>
                  <a:pt x="3716700" y="2349548"/>
                  <a:pt x="3722681" y="2379563"/>
                  <a:pt x="3725281" y="2392669"/>
                </a:cubicBezTo>
                <a:cubicBezTo>
                  <a:pt x="3729704" y="2396182"/>
                  <a:pt x="3728251" y="2402767"/>
                  <a:pt x="3729156" y="2408800"/>
                </a:cubicBezTo>
                <a:cubicBezTo>
                  <a:pt x="3733288" y="2414878"/>
                  <a:pt x="3733591" y="2443086"/>
                  <a:pt x="3731527" y="2451803"/>
                </a:cubicBezTo>
                <a:lnTo>
                  <a:pt x="3736702" y="2478754"/>
                </a:lnTo>
                <a:cubicBezTo>
                  <a:pt x="3728550" y="2525478"/>
                  <a:pt x="3760386" y="2545889"/>
                  <a:pt x="3730701" y="2582746"/>
                </a:cubicBezTo>
                <a:cubicBezTo>
                  <a:pt x="3730821" y="2599785"/>
                  <a:pt x="3740171" y="2587220"/>
                  <a:pt x="3740291" y="2604259"/>
                </a:cubicBezTo>
                <a:cubicBezTo>
                  <a:pt x="3743848" y="2626667"/>
                  <a:pt x="3731064" y="2615985"/>
                  <a:pt x="3745312" y="2636571"/>
                </a:cubicBezTo>
                <a:cubicBezTo>
                  <a:pt x="3741774" y="2677126"/>
                  <a:pt x="3756230" y="2698390"/>
                  <a:pt x="3745913" y="2734956"/>
                </a:cubicBezTo>
                <a:cubicBezTo>
                  <a:pt x="3751211" y="2727858"/>
                  <a:pt x="3750682" y="2814031"/>
                  <a:pt x="3749695" y="2825841"/>
                </a:cubicBezTo>
                <a:cubicBezTo>
                  <a:pt x="3749942" y="2850991"/>
                  <a:pt x="3747920" y="2877551"/>
                  <a:pt x="3747393" y="2915771"/>
                </a:cubicBezTo>
                <a:cubicBezTo>
                  <a:pt x="3750755" y="2949567"/>
                  <a:pt x="3739923" y="2933903"/>
                  <a:pt x="3751447" y="2964244"/>
                </a:cubicBezTo>
                <a:cubicBezTo>
                  <a:pt x="3751616" y="2982921"/>
                  <a:pt x="3749341" y="3024704"/>
                  <a:pt x="3748411" y="3027834"/>
                </a:cubicBezTo>
                <a:lnTo>
                  <a:pt x="3748938" y="3029071"/>
                </a:lnTo>
                <a:cubicBezTo>
                  <a:pt x="3750070" y="3034527"/>
                  <a:pt x="3749794" y="3037871"/>
                  <a:pt x="3748894" y="3040270"/>
                </a:cubicBezTo>
                <a:lnTo>
                  <a:pt x="3747334" y="3042558"/>
                </a:lnTo>
                <a:cubicBezTo>
                  <a:pt x="3747162" y="3045102"/>
                  <a:pt x="3746989" y="3047646"/>
                  <a:pt x="3746817" y="3050190"/>
                </a:cubicBezTo>
                <a:lnTo>
                  <a:pt x="3744491" y="3065086"/>
                </a:lnTo>
                <a:lnTo>
                  <a:pt x="3745283" y="3068003"/>
                </a:lnTo>
                <a:lnTo>
                  <a:pt x="3743686" y="3090671"/>
                </a:lnTo>
                <a:lnTo>
                  <a:pt x="3744246" y="3091046"/>
                </a:lnTo>
                <a:cubicBezTo>
                  <a:pt x="3745467" y="3092400"/>
                  <a:pt x="3746300" y="3094375"/>
                  <a:pt x="3746343" y="3097703"/>
                </a:cubicBezTo>
                <a:cubicBezTo>
                  <a:pt x="3754816" y="3093496"/>
                  <a:pt x="3749641" y="3100105"/>
                  <a:pt x="3749018" y="3110287"/>
                </a:cubicBezTo>
                <a:cubicBezTo>
                  <a:pt x="3762039" y="3106026"/>
                  <a:pt x="3755113" y="3134407"/>
                  <a:pt x="3762400" y="3140063"/>
                </a:cubicBezTo>
                <a:cubicBezTo>
                  <a:pt x="3761648" y="3147641"/>
                  <a:pt x="3761093" y="3155576"/>
                  <a:pt x="3760798" y="3163705"/>
                </a:cubicBezTo>
                <a:cubicBezTo>
                  <a:pt x="3760796" y="3165306"/>
                  <a:pt x="3760795" y="3166906"/>
                  <a:pt x="3760793" y="3168507"/>
                </a:cubicBezTo>
                <a:lnTo>
                  <a:pt x="3760925" y="3168621"/>
                </a:lnTo>
                <a:cubicBezTo>
                  <a:pt x="3761203" y="3169703"/>
                  <a:pt x="3761307" y="3171298"/>
                  <a:pt x="3761180" y="3173722"/>
                </a:cubicBezTo>
                <a:lnTo>
                  <a:pt x="3760784" y="3177263"/>
                </a:lnTo>
                <a:lnTo>
                  <a:pt x="3760776" y="3186578"/>
                </a:lnTo>
                <a:lnTo>
                  <a:pt x="3761644" y="3189908"/>
                </a:lnTo>
                <a:cubicBezTo>
                  <a:pt x="3767239" y="3200999"/>
                  <a:pt x="3784386" y="3192521"/>
                  <a:pt x="3778090" y="3215620"/>
                </a:cubicBezTo>
                <a:cubicBezTo>
                  <a:pt x="3782929" y="3238942"/>
                  <a:pt x="3794645" y="3248487"/>
                  <a:pt x="3792860" y="3273934"/>
                </a:cubicBezTo>
                <a:cubicBezTo>
                  <a:pt x="3797428" y="3295746"/>
                  <a:pt x="3804878" y="3312408"/>
                  <a:pt x="3805965" y="3332638"/>
                </a:cubicBezTo>
                <a:cubicBezTo>
                  <a:pt x="3810325" y="3338359"/>
                  <a:pt x="3812891" y="3344736"/>
                  <a:pt x="3809972" y="3354360"/>
                </a:cubicBezTo>
                <a:cubicBezTo>
                  <a:pt x="3815463" y="3373933"/>
                  <a:pt x="3822569" y="3374995"/>
                  <a:pt x="3820366" y="3391014"/>
                </a:cubicBezTo>
                <a:cubicBezTo>
                  <a:pt x="3832550" y="3396219"/>
                  <a:pt x="3828906" y="3399305"/>
                  <a:pt x="3827143" y="3406519"/>
                </a:cubicBezTo>
                <a:cubicBezTo>
                  <a:pt x="3827126" y="3406819"/>
                  <a:pt x="3827110" y="3407118"/>
                  <a:pt x="3827093" y="3407418"/>
                </a:cubicBezTo>
                <a:lnTo>
                  <a:pt x="3828820" y="3408091"/>
                </a:lnTo>
                <a:lnTo>
                  <a:pt x="3830121" y="3410929"/>
                </a:lnTo>
                <a:lnTo>
                  <a:pt x="3831461" y="3420084"/>
                </a:lnTo>
                <a:cubicBezTo>
                  <a:pt x="3831507" y="3421309"/>
                  <a:pt x="3831554" y="3422534"/>
                  <a:pt x="3831600" y="3423759"/>
                </a:cubicBezTo>
                <a:cubicBezTo>
                  <a:pt x="3831831" y="3426205"/>
                  <a:pt x="3832160" y="3427719"/>
                  <a:pt x="3832580" y="3428642"/>
                </a:cubicBezTo>
                <a:cubicBezTo>
                  <a:pt x="3832626" y="3428658"/>
                  <a:pt x="3832672" y="3428675"/>
                  <a:pt x="3832719" y="3428690"/>
                </a:cubicBezTo>
                <a:lnTo>
                  <a:pt x="3832765" y="3429000"/>
                </a:lnTo>
                <a:lnTo>
                  <a:pt x="0" y="3429000"/>
                </a:lnTo>
                <a:close/>
              </a:path>
            </a:pathLst>
          </a:custGeom>
        </p:spPr>
      </p:pic>
      <p:sp>
        <p:nvSpPr>
          <p:cNvPr id="3" name="Content Placeholder 2">
            <a:extLst>
              <a:ext uri="{FF2B5EF4-FFF2-40B4-BE49-F238E27FC236}">
                <a16:creationId xmlns:a16="http://schemas.microsoft.com/office/drawing/2014/main" id="{B95ACCAF-9FEA-1CE0-698C-54893D01EF13}"/>
              </a:ext>
            </a:extLst>
          </p:cNvPr>
          <p:cNvSpPr>
            <a:spLocks noGrp="1"/>
          </p:cNvSpPr>
          <p:nvPr>
            <p:ph idx="1"/>
          </p:nvPr>
        </p:nvSpPr>
        <p:spPr>
          <a:xfrm>
            <a:off x="4653887" y="2193779"/>
            <a:ext cx="6564573" cy="3908909"/>
          </a:xfrm>
        </p:spPr>
        <p:txBody>
          <a:bodyPr vert="horz" lIns="91440" tIns="45720" rIns="91440" bIns="45720" rtlCol="0" anchor="t">
            <a:normAutofit/>
          </a:bodyPr>
          <a:lstStyle/>
          <a:p>
            <a:pPr marL="0" indent="0">
              <a:buNone/>
            </a:pPr>
            <a:r>
              <a:rPr lang="en-GB" sz="1700" dirty="0">
                <a:ea typeface="+mn-lt"/>
                <a:cs typeface="+mn-lt"/>
              </a:rPr>
              <a:t>Salmon fishing is one of the most valuable industries in Alaska and is a cornerstone of the state's economy. Recreational salmon fishing in the Upper Cook Inlet, which is the Kenai River system, generates </a:t>
            </a:r>
            <a:r>
              <a:rPr lang="en-GB" sz="1700" b="1" dirty="0">
                <a:ea typeface="+mn-lt"/>
                <a:cs typeface="+mn-lt"/>
              </a:rPr>
              <a:t>3,400 average annual jobs</a:t>
            </a:r>
            <a:r>
              <a:rPr lang="en-GB" sz="1700" dirty="0">
                <a:ea typeface="+mn-lt"/>
                <a:cs typeface="+mn-lt"/>
              </a:rPr>
              <a:t> producing </a:t>
            </a:r>
            <a:r>
              <a:rPr lang="en-GB" sz="1700" b="1" dirty="0">
                <a:ea typeface="+mn-lt"/>
                <a:cs typeface="+mn-lt"/>
              </a:rPr>
              <a:t>$104 million (2006 dollars) in income</a:t>
            </a:r>
            <a:r>
              <a:rPr lang="en-GB" sz="1700" dirty="0">
                <a:ea typeface="+mn-lt"/>
                <a:cs typeface="+mn-lt"/>
              </a:rPr>
              <a:t> (Horton). High variability in fish counts can lead to days of </a:t>
            </a:r>
            <a:r>
              <a:rPr lang="en-GB" sz="1700" dirty="0">
                <a:solidFill>
                  <a:srgbClr val="FF0000"/>
                </a:solidFill>
                <a:ea typeface="+mn-lt"/>
                <a:cs typeface="+mn-lt"/>
              </a:rPr>
              <a:t>disappointed </a:t>
            </a:r>
            <a:r>
              <a:rPr lang="en-GB" sz="1700" dirty="0">
                <a:ea typeface="+mn-lt"/>
                <a:cs typeface="+mn-lt"/>
              </a:rPr>
              <a:t>anglers and </a:t>
            </a:r>
            <a:r>
              <a:rPr lang="en-GB" sz="1700" dirty="0">
                <a:solidFill>
                  <a:srgbClr val="FF0000"/>
                </a:solidFill>
                <a:ea typeface="+mn-lt"/>
                <a:cs typeface="+mn-lt"/>
              </a:rPr>
              <a:t>inefficient </a:t>
            </a:r>
            <a:r>
              <a:rPr lang="en-GB" sz="1700" dirty="0">
                <a:ea typeface="+mn-lt"/>
                <a:cs typeface="+mn-lt"/>
              </a:rPr>
              <a:t>business operations. Creating an accurate fish prediction model would provide invaluable insights for local businesses and anglers. </a:t>
            </a:r>
          </a:p>
          <a:p>
            <a:pPr marL="0" indent="0">
              <a:buNone/>
            </a:pPr>
            <a:r>
              <a:rPr lang="en-GB" sz="1700" b="1" dirty="0">
                <a:ea typeface="+mn-lt"/>
                <a:cs typeface="+mn-lt"/>
              </a:rPr>
              <a:t>Our goal is to see if we can create an accurate prediction model using historical fish count data and weather data from the Kenai River.</a:t>
            </a:r>
            <a:r>
              <a:rPr lang="en-GB" sz="1700" dirty="0">
                <a:ea typeface="+mn-lt"/>
                <a:cs typeface="+mn-lt"/>
              </a:rPr>
              <a:t> </a:t>
            </a:r>
          </a:p>
          <a:p>
            <a:pPr marL="0" indent="0">
              <a:buNone/>
            </a:pPr>
            <a:r>
              <a:rPr lang="en-GB" sz="1700" dirty="0">
                <a:ea typeface="+mn-lt"/>
                <a:cs typeface="+mn-lt"/>
              </a:rPr>
              <a:t>We expect predictions of fish count to be a useful proxy for the expected demand for goods and services related to the Alaska fishing industry on a given day, which in turn allows local businesses to make better operating decisions to match supply with demand. </a:t>
            </a:r>
            <a:endParaRPr lang="en-GB" sz="1700" dirty="0">
              <a:cs typeface="Calibri" panose="020F0502020204030204"/>
            </a:endParaRPr>
          </a:p>
        </p:txBody>
      </p:sp>
    </p:spTree>
    <p:extLst>
      <p:ext uri="{BB962C8B-B14F-4D97-AF65-F5344CB8AC3E}">
        <p14:creationId xmlns:p14="http://schemas.microsoft.com/office/powerpoint/2010/main" val="2429038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8">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0">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0008334-D3D1-7E87-FC54-13F3F66F25F5}"/>
              </a:ext>
            </a:extLst>
          </p:cNvPr>
          <p:cNvGraphicFramePr>
            <a:graphicFrameLocks noGrp="1"/>
          </p:cNvGraphicFramePr>
          <p:nvPr>
            <p:ph idx="1"/>
            <p:extLst>
              <p:ext uri="{D42A27DB-BD31-4B8C-83A1-F6EECF244321}">
                <p14:modId xmlns:p14="http://schemas.microsoft.com/office/powerpoint/2010/main" val="741409233"/>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8" descr="A person holding a fish&#10;&#10;Description automatically generated">
            <a:extLst>
              <a:ext uri="{FF2B5EF4-FFF2-40B4-BE49-F238E27FC236}">
                <a16:creationId xmlns:a16="http://schemas.microsoft.com/office/drawing/2014/main" id="{2A3FD5F0-D823-2C99-632A-38230ABE8BAD}"/>
              </a:ext>
            </a:extLst>
          </p:cNvPr>
          <p:cNvPicPr>
            <a:picLocks noChangeAspect="1"/>
          </p:cNvPicPr>
          <p:nvPr/>
        </p:nvPicPr>
        <p:blipFill>
          <a:blip r:embed="rId7"/>
          <a:stretch>
            <a:fillRect/>
          </a:stretch>
        </p:blipFill>
        <p:spPr>
          <a:xfrm>
            <a:off x="1297998" y="1717964"/>
            <a:ext cx="2530186" cy="4114800"/>
          </a:xfrm>
          <a:prstGeom prst="rect">
            <a:avLst/>
          </a:prstGeom>
        </p:spPr>
      </p:pic>
    </p:spTree>
    <p:extLst>
      <p:ext uri="{BB962C8B-B14F-4D97-AF65-F5344CB8AC3E}">
        <p14:creationId xmlns:p14="http://schemas.microsoft.com/office/powerpoint/2010/main" val="2144448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3615C-4E90-8433-313A-DAB9F28FA028}"/>
              </a:ext>
            </a:extLst>
          </p:cNvPr>
          <p:cNvSpPr>
            <a:spLocks noGrp="1"/>
          </p:cNvSpPr>
          <p:nvPr>
            <p:ph type="title"/>
          </p:nvPr>
        </p:nvSpPr>
        <p:spPr>
          <a:xfrm>
            <a:off x="838201" y="345810"/>
            <a:ext cx="5120561" cy="1325563"/>
          </a:xfrm>
        </p:spPr>
        <p:txBody>
          <a:bodyPr vert="horz" lIns="91440" tIns="45720" rIns="91440" bIns="45720" rtlCol="0" anchor="ctr">
            <a:normAutofit/>
          </a:bodyPr>
          <a:lstStyle/>
          <a:p>
            <a:r>
              <a:rPr lang="en-US" kern="1200">
                <a:solidFill>
                  <a:schemeClr val="tx1"/>
                </a:solidFill>
                <a:latin typeface="+mj-lt"/>
                <a:ea typeface="+mj-ea"/>
                <a:cs typeface="+mj-cs"/>
              </a:rPr>
              <a:t>Business Justification</a:t>
            </a:r>
          </a:p>
        </p:txBody>
      </p:sp>
      <p:sp>
        <p:nvSpPr>
          <p:cNvPr id="3" name="TextBox 2">
            <a:extLst>
              <a:ext uri="{FF2B5EF4-FFF2-40B4-BE49-F238E27FC236}">
                <a16:creationId xmlns:a16="http://schemas.microsoft.com/office/drawing/2014/main" id="{C88E7B06-D83F-147A-DBF1-F71A14A8C607}"/>
              </a:ext>
            </a:extLst>
          </p:cNvPr>
          <p:cNvSpPr txBox="1"/>
          <p:nvPr/>
        </p:nvSpPr>
        <p:spPr>
          <a:xfrm>
            <a:off x="838201" y="1825625"/>
            <a:ext cx="5092194"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a:t>Understanding Alaska's salmon fishery is critical to the success of both the commercial fishing and tourism industries. Predicting fish count and insight into the key factors that influence salmon populations can allow businesses, tourists, and the local government to make more informed business decisions: </a:t>
            </a:r>
          </a:p>
          <a:p>
            <a:pPr marL="285750" indent="-228600">
              <a:lnSpc>
                <a:spcPct val="90000"/>
              </a:lnSpc>
              <a:spcAft>
                <a:spcPts val="600"/>
              </a:spcAft>
              <a:buFont typeface="Arial" panose="020B0604020202020204" pitchFamily="34" charset="0"/>
              <a:buChar char="•"/>
            </a:pPr>
            <a:r>
              <a:rPr lang="en-US" sz="1500"/>
              <a:t>Local businesses – Fishing stores, tourism, and hospitality services could benefit from accurate salmon predictions to manage supply and meet anticipated demand. </a:t>
            </a:r>
          </a:p>
          <a:p>
            <a:pPr marL="285750" indent="-228600">
              <a:lnSpc>
                <a:spcPct val="90000"/>
              </a:lnSpc>
              <a:spcAft>
                <a:spcPts val="600"/>
              </a:spcAft>
              <a:buFont typeface="Arial" panose="020B0604020202020204" pitchFamily="34" charset="0"/>
              <a:buChar char="•"/>
            </a:pPr>
            <a:r>
              <a:rPr lang="en-US" sz="1500"/>
              <a:t>Alaska Fish and Game (city/government) - Publicize relevant data to locals and visitors. This effort could also be used to manage the fishery, prevent overfishing, and maintain sustainable fish populations </a:t>
            </a:r>
          </a:p>
          <a:p>
            <a:pPr marL="285750" indent="-228600">
              <a:lnSpc>
                <a:spcPct val="90000"/>
              </a:lnSpc>
              <a:spcAft>
                <a:spcPts val="600"/>
              </a:spcAft>
              <a:buFont typeface="Arial" panose="020B0604020202020204" pitchFamily="34" charset="0"/>
              <a:buChar char="•"/>
            </a:pPr>
            <a:r>
              <a:rPr lang="en-US" sz="1500"/>
              <a:t>Visitors – Help visitors plan their trip to Alaska based on probabilities for fish run on a given day. Setting realistic expectations is the key to an enjoyable experience and increases the odds of returning to Alaska in the future.</a:t>
            </a:r>
          </a:p>
        </p:txBody>
      </p:sp>
      <p:sp>
        <p:nvSpPr>
          <p:cNvPr id="50" name="Oval 4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90F12088-76B6-DC9C-D1A4-44547BF4E448}"/>
              </a:ext>
            </a:extLst>
          </p:cNvPr>
          <p:cNvPicPr>
            <a:picLocks noChangeAspect="1"/>
          </p:cNvPicPr>
          <p:nvPr/>
        </p:nvPicPr>
        <p:blipFill rotWithShape="1">
          <a:blip r:embed="rId2"/>
          <a:srcRect r="3" b="11444"/>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52" name="Arc 5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5" descr="A picture containing text, lifebuoy&#10;&#10;Description automatically generated">
            <a:extLst>
              <a:ext uri="{FF2B5EF4-FFF2-40B4-BE49-F238E27FC236}">
                <a16:creationId xmlns:a16="http://schemas.microsoft.com/office/drawing/2014/main" id="{AC303F43-D655-43F4-EE72-3770F2B7F081}"/>
              </a:ext>
            </a:extLst>
          </p:cNvPr>
          <p:cNvPicPr>
            <a:picLocks noChangeAspect="1"/>
          </p:cNvPicPr>
          <p:nvPr/>
        </p:nvPicPr>
        <p:blipFill rotWithShape="1">
          <a:blip r:embed="rId3"/>
          <a:srcRect t="11019" r="3" b="3"/>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20948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62610-AC67-FBAF-CF94-B6BBFAAF59CA}"/>
              </a:ext>
            </a:extLst>
          </p:cNvPr>
          <p:cNvSpPr>
            <a:spLocks noGrp="1"/>
          </p:cNvSpPr>
          <p:nvPr>
            <p:ph type="title"/>
          </p:nvPr>
        </p:nvSpPr>
        <p:spPr>
          <a:xfrm>
            <a:off x="818984" y="4230093"/>
            <a:ext cx="4150581" cy="1800165"/>
          </a:xfrm>
        </p:spPr>
        <p:txBody>
          <a:bodyPr vert="horz" lIns="91440" tIns="45720" rIns="91440" bIns="45720" rtlCol="0" anchor="t">
            <a:normAutofit/>
          </a:bodyPr>
          <a:lstStyle/>
          <a:p>
            <a:pPr algn="r"/>
            <a:r>
              <a:rPr lang="en-US" sz="4000" kern="1200">
                <a:latin typeface="+mj-lt"/>
                <a:ea typeface="+mj-ea"/>
                <a:cs typeface="+mj-cs"/>
              </a:rPr>
              <a:t>Dataset</a:t>
            </a:r>
            <a:endParaRPr lang="en-US" sz="4000" kern="1200">
              <a:latin typeface="+mj-lt"/>
              <a:cs typeface="Calibri Light"/>
            </a:endParaRPr>
          </a:p>
        </p:txBody>
      </p:sp>
      <p:sp>
        <p:nvSpPr>
          <p:cNvPr id="6" name="TextBox 5">
            <a:extLst>
              <a:ext uri="{FF2B5EF4-FFF2-40B4-BE49-F238E27FC236}">
                <a16:creationId xmlns:a16="http://schemas.microsoft.com/office/drawing/2014/main" id="{0DCCF2F2-383C-A56A-940A-4D72AACD222E}"/>
              </a:ext>
            </a:extLst>
          </p:cNvPr>
          <p:cNvSpPr txBox="1"/>
          <p:nvPr/>
        </p:nvSpPr>
        <p:spPr>
          <a:xfrm>
            <a:off x="5246415" y="4230094"/>
            <a:ext cx="6235268" cy="18001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a:t>There are six different datasets that will be used containing data on fish counts, precipitation, temperature, water, and moon phases (proxy for tide data)</a:t>
            </a:r>
            <a:endParaRPr lang="en-US" sz="2000">
              <a:cs typeface="Calibri"/>
            </a:endParaRPr>
          </a:p>
        </p:txBody>
      </p:sp>
      <p:sp>
        <p:nvSpPr>
          <p:cNvPr id="24" name="Rectangle 23">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5C07A863-F541-53E9-D507-236E63804DA6}"/>
              </a:ext>
            </a:extLst>
          </p:cNvPr>
          <p:cNvGraphicFramePr>
            <a:graphicFrameLocks noGrp="1"/>
          </p:cNvGraphicFramePr>
          <p:nvPr>
            <p:extLst>
              <p:ext uri="{D42A27DB-BD31-4B8C-83A1-F6EECF244321}">
                <p14:modId xmlns:p14="http://schemas.microsoft.com/office/powerpoint/2010/main" val="4191170436"/>
              </p:ext>
            </p:extLst>
          </p:nvPr>
        </p:nvGraphicFramePr>
        <p:xfrm>
          <a:off x="556592" y="656304"/>
          <a:ext cx="11139781" cy="3057118"/>
        </p:xfrm>
        <a:graphic>
          <a:graphicData uri="http://schemas.openxmlformats.org/drawingml/2006/table">
            <a:tbl>
              <a:tblPr firstRow="1" bandRow="1">
                <a:solidFill>
                  <a:schemeClr val="bg1">
                    <a:lumMod val="95000"/>
                  </a:schemeClr>
                </a:solidFill>
                <a:tableStyleId>{5C22544A-7EE6-4342-B048-85BDC9FD1C3A}</a:tableStyleId>
              </a:tblPr>
              <a:tblGrid>
                <a:gridCol w="920783">
                  <a:extLst>
                    <a:ext uri="{9D8B030D-6E8A-4147-A177-3AD203B41FA5}">
                      <a16:colId xmlns:a16="http://schemas.microsoft.com/office/drawing/2014/main" val="105575487"/>
                    </a:ext>
                  </a:extLst>
                </a:gridCol>
                <a:gridCol w="1202093">
                  <a:extLst>
                    <a:ext uri="{9D8B030D-6E8A-4147-A177-3AD203B41FA5}">
                      <a16:colId xmlns:a16="http://schemas.microsoft.com/office/drawing/2014/main" val="1614008418"/>
                    </a:ext>
                  </a:extLst>
                </a:gridCol>
                <a:gridCol w="1756406">
                  <a:extLst>
                    <a:ext uri="{9D8B030D-6E8A-4147-A177-3AD203B41FA5}">
                      <a16:colId xmlns:a16="http://schemas.microsoft.com/office/drawing/2014/main" val="911751598"/>
                    </a:ext>
                  </a:extLst>
                </a:gridCol>
                <a:gridCol w="2312105">
                  <a:extLst>
                    <a:ext uri="{9D8B030D-6E8A-4147-A177-3AD203B41FA5}">
                      <a16:colId xmlns:a16="http://schemas.microsoft.com/office/drawing/2014/main" val="1718173285"/>
                    </a:ext>
                  </a:extLst>
                </a:gridCol>
                <a:gridCol w="851703">
                  <a:extLst>
                    <a:ext uri="{9D8B030D-6E8A-4147-A177-3AD203B41FA5}">
                      <a16:colId xmlns:a16="http://schemas.microsoft.com/office/drawing/2014/main" val="4230670361"/>
                    </a:ext>
                  </a:extLst>
                </a:gridCol>
                <a:gridCol w="1724399">
                  <a:extLst>
                    <a:ext uri="{9D8B030D-6E8A-4147-A177-3AD203B41FA5}">
                      <a16:colId xmlns:a16="http://schemas.microsoft.com/office/drawing/2014/main" val="3628017230"/>
                    </a:ext>
                  </a:extLst>
                </a:gridCol>
                <a:gridCol w="1596042">
                  <a:extLst>
                    <a:ext uri="{9D8B030D-6E8A-4147-A177-3AD203B41FA5}">
                      <a16:colId xmlns:a16="http://schemas.microsoft.com/office/drawing/2014/main" val="2045213070"/>
                    </a:ext>
                  </a:extLst>
                </a:gridCol>
                <a:gridCol w="776250">
                  <a:extLst>
                    <a:ext uri="{9D8B030D-6E8A-4147-A177-3AD203B41FA5}">
                      <a16:colId xmlns:a16="http://schemas.microsoft.com/office/drawing/2014/main" val="736676177"/>
                    </a:ext>
                  </a:extLst>
                </a:gridCol>
              </a:tblGrid>
              <a:tr h="908534">
                <a:tc>
                  <a:txBody>
                    <a:bodyPr/>
                    <a:lstStyle/>
                    <a:p>
                      <a:pPr fontAlgn="b"/>
                      <a:endParaRPr lang="en-GB" sz="1700" b="0" cap="none" spc="0">
                        <a:solidFill>
                          <a:schemeClr val="bg1"/>
                        </a:solidFill>
                        <a:effectLst/>
                      </a:endParaRPr>
                    </a:p>
                    <a:p>
                      <a:pPr rtl="0" fontAlgn="base"/>
                      <a:r>
                        <a:rPr lang="en-GB" sz="1700" b="0" cap="none" spc="0">
                          <a:solidFill>
                            <a:schemeClr val="bg1"/>
                          </a:solidFill>
                          <a:effectLst/>
                        </a:rPr>
                        <a:t>Date </a:t>
                      </a:r>
                    </a:p>
                  </a:txBody>
                  <a:tcPr marL="66199" marR="66199" marT="66199" marB="3310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b"/>
                      <a:endParaRPr lang="en-GB" sz="1700" b="0" cap="none" spc="0">
                        <a:solidFill>
                          <a:schemeClr val="bg1"/>
                        </a:solidFill>
                        <a:effectLst/>
                      </a:endParaRPr>
                    </a:p>
                    <a:p>
                      <a:pPr rtl="0" fontAlgn="base"/>
                      <a:r>
                        <a:rPr lang="en-GB" sz="1700" b="0" cap="none" spc="0">
                          <a:solidFill>
                            <a:schemeClr val="bg1"/>
                          </a:solidFill>
                          <a:effectLst/>
                        </a:rPr>
                        <a:t>Fish count </a:t>
                      </a:r>
                    </a:p>
                  </a:txBody>
                  <a:tcPr marL="66199" marR="66199" marT="66199" marB="3310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b"/>
                      <a:endParaRPr lang="en-GB" sz="1700" b="0" cap="none" spc="0">
                        <a:solidFill>
                          <a:schemeClr val="bg1"/>
                        </a:solidFill>
                        <a:effectLst/>
                      </a:endParaRPr>
                    </a:p>
                    <a:p>
                      <a:pPr rtl="0" fontAlgn="base"/>
                      <a:r>
                        <a:rPr lang="en-GB" sz="1700" b="0" cap="none" spc="0">
                          <a:solidFill>
                            <a:schemeClr val="bg1"/>
                          </a:solidFill>
                          <a:effectLst/>
                        </a:rPr>
                        <a:t>Precipitation (in) </a:t>
                      </a:r>
                    </a:p>
                  </a:txBody>
                  <a:tcPr marL="66199" marR="66199" marT="66199" marB="3310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b"/>
                      <a:endParaRPr lang="en-GB" sz="1700" b="0" cap="none" spc="0">
                        <a:solidFill>
                          <a:schemeClr val="bg1"/>
                        </a:solidFill>
                        <a:effectLst/>
                      </a:endParaRPr>
                    </a:p>
                    <a:p>
                      <a:pPr rtl="0" fontAlgn="base"/>
                      <a:r>
                        <a:rPr lang="en-GB" sz="1700" b="0" cap="none" spc="0">
                          <a:solidFill>
                            <a:schemeClr val="bg1"/>
                          </a:solidFill>
                          <a:effectLst/>
                        </a:rPr>
                        <a:t>Air Temperature (</a:t>
                      </a:r>
                      <a:r>
                        <a:rPr lang="en-GB" sz="1700" b="0" cap="none" spc="0" err="1">
                          <a:solidFill>
                            <a:schemeClr val="bg1"/>
                          </a:solidFill>
                          <a:effectLst/>
                        </a:rPr>
                        <a:t>degF</a:t>
                      </a:r>
                      <a:r>
                        <a:rPr lang="en-GB" sz="1700" b="0" cap="none" spc="0">
                          <a:solidFill>
                            <a:schemeClr val="bg1"/>
                          </a:solidFill>
                          <a:effectLst/>
                        </a:rPr>
                        <a:t>) </a:t>
                      </a:r>
                    </a:p>
                  </a:txBody>
                  <a:tcPr marL="66199" marR="66199" marT="66199" marB="3310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b"/>
                      <a:endParaRPr lang="en-GB" sz="1700" b="0" cap="none" spc="0">
                        <a:solidFill>
                          <a:schemeClr val="bg1"/>
                        </a:solidFill>
                        <a:effectLst/>
                      </a:endParaRPr>
                    </a:p>
                    <a:p>
                      <a:pPr rtl="0" fontAlgn="base"/>
                      <a:r>
                        <a:rPr lang="en-GB" sz="1700" b="0" cap="none" spc="0">
                          <a:solidFill>
                            <a:schemeClr val="bg1"/>
                          </a:solidFill>
                          <a:effectLst/>
                        </a:rPr>
                        <a:t>Stage </a:t>
                      </a:r>
                    </a:p>
                  </a:txBody>
                  <a:tcPr marL="66199" marR="66199" marT="66199" marB="3310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b"/>
                      <a:endParaRPr lang="en-GB" sz="1700" b="0" cap="none" spc="0">
                        <a:solidFill>
                          <a:schemeClr val="bg1"/>
                        </a:solidFill>
                        <a:effectLst/>
                      </a:endParaRPr>
                    </a:p>
                    <a:p>
                      <a:pPr rtl="0" fontAlgn="base"/>
                      <a:r>
                        <a:rPr lang="en-GB" sz="1700" b="0" cap="none" spc="0">
                          <a:solidFill>
                            <a:schemeClr val="bg1"/>
                          </a:solidFill>
                          <a:effectLst/>
                        </a:rPr>
                        <a:t>discharge (ft3/s) </a:t>
                      </a:r>
                    </a:p>
                  </a:txBody>
                  <a:tcPr marL="66199" marR="66199" marT="66199" marB="3310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b"/>
                      <a:endParaRPr lang="en-GB" sz="1700" b="0" cap="none" spc="0">
                        <a:solidFill>
                          <a:schemeClr val="bg1"/>
                        </a:solidFill>
                        <a:effectLst/>
                      </a:endParaRPr>
                    </a:p>
                    <a:p>
                      <a:pPr rtl="0" fontAlgn="base"/>
                      <a:r>
                        <a:rPr lang="en-GB" sz="1700" b="0" cap="none" spc="0">
                          <a:solidFill>
                            <a:schemeClr val="bg1"/>
                          </a:solidFill>
                          <a:effectLst/>
                        </a:rPr>
                        <a:t>water temp (F) </a:t>
                      </a:r>
                    </a:p>
                  </a:txBody>
                  <a:tcPr marL="66199" marR="66199" marT="66199" marB="3310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b"/>
                      <a:endParaRPr lang="en-GB" sz="1700" b="0" cap="none" spc="0">
                        <a:solidFill>
                          <a:schemeClr val="bg1"/>
                        </a:solidFill>
                        <a:effectLst/>
                      </a:endParaRPr>
                    </a:p>
                    <a:p>
                      <a:pPr rtl="0" fontAlgn="base"/>
                      <a:r>
                        <a:rPr lang="en-GB" sz="1700" b="0" cap="none" spc="0">
                          <a:solidFill>
                            <a:schemeClr val="bg1"/>
                          </a:solidFill>
                          <a:effectLst/>
                        </a:rPr>
                        <a:t>lunar </a:t>
                      </a:r>
                    </a:p>
                  </a:txBody>
                  <a:tcPr marL="66199" marR="66199" marT="66199" marB="3310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3183389107"/>
                  </a:ext>
                </a:extLst>
              </a:tr>
              <a:tr h="537146">
                <a:tc>
                  <a:txBody>
                    <a:bodyPr/>
                    <a:lstStyle/>
                    <a:p>
                      <a:pPr fontAlgn="b"/>
                      <a:endParaRPr lang="en-GB" sz="1300" cap="none" spc="0">
                        <a:solidFill>
                          <a:schemeClr val="tx1"/>
                        </a:solidFill>
                        <a:effectLst/>
                      </a:endParaRPr>
                    </a:p>
                    <a:p>
                      <a:pPr rtl="0" fontAlgn="base"/>
                      <a:r>
                        <a:rPr lang="en-GB" sz="1300" cap="none" spc="0">
                          <a:solidFill>
                            <a:schemeClr val="tx1"/>
                          </a:solidFill>
                          <a:effectLst/>
                        </a:rPr>
                        <a:t>7/1/2022 </a:t>
                      </a:r>
                    </a:p>
                  </a:txBody>
                  <a:tcPr marL="66199" marR="66199" marT="66199" marB="33100" anchor="b">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5034 </a:t>
                      </a:r>
                    </a:p>
                  </a:txBody>
                  <a:tcPr marL="66199" marR="66199" marT="66199" marB="33100" anchor="b">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0 </a:t>
                      </a:r>
                    </a:p>
                  </a:txBody>
                  <a:tcPr marL="66199" marR="66199" marT="66199" marB="33100" anchor="b">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57.5 </a:t>
                      </a:r>
                    </a:p>
                  </a:txBody>
                  <a:tcPr marL="66199" marR="66199" marT="66199" marB="33100" anchor="b">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9.92 </a:t>
                      </a:r>
                    </a:p>
                  </a:txBody>
                  <a:tcPr marL="66199" marR="66199" marT="66199" marB="33100" anchor="b">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15000 </a:t>
                      </a:r>
                    </a:p>
                  </a:txBody>
                  <a:tcPr marL="66199" marR="66199" marT="66199" marB="33100" anchor="b">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59.72 </a:t>
                      </a:r>
                    </a:p>
                  </a:txBody>
                  <a:tcPr marL="66199" marR="66199" marT="66199" marB="33100" anchor="b">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3 </a:t>
                      </a:r>
                    </a:p>
                  </a:txBody>
                  <a:tcPr marL="66199" marR="66199" marT="66199" marB="33100" anchor="b">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035133164"/>
                  </a:ext>
                </a:extLst>
              </a:tr>
              <a:tr h="537146">
                <a:tc>
                  <a:txBody>
                    <a:bodyPr/>
                    <a:lstStyle/>
                    <a:p>
                      <a:pPr fontAlgn="b"/>
                      <a:endParaRPr lang="en-GB" sz="1300" cap="none" spc="0">
                        <a:solidFill>
                          <a:schemeClr val="tx1"/>
                        </a:solidFill>
                        <a:effectLst/>
                      </a:endParaRPr>
                    </a:p>
                    <a:p>
                      <a:pPr rtl="0" fontAlgn="base"/>
                      <a:r>
                        <a:rPr lang="en-GB" sz="1300" cap="none" spc="0">
                          <a:solidFill>
                            <a:schemeClr val="tx1"/>
                          </a:solidFill>
                          <a:effectLst/>
                        </a:rPr>
                        <a:t>7/2/2022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4212 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0 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56.5 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10.02 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15200 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59 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4 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162186357"/>
                  </a:ext>
                </a:extLst>
              </a:tr>
              <a:tr h="537146">
                <a:tc>
                  <a:txBody>
                    <a:bodyPr/>
                    <a:lstStyle/>
                    <a:p>
                      <a:pPr fontAlgn="b"/>
                      <a:endParaRPr lang="en-GB" sz="1300" cap="none" spc="0">
                        <a:solidFill>
                          <a:schemeClr val="tx1"/>
                        </a:solidFill>
                        <a:effectLst/>
                      </a:endParaRPr>
                    </a:p>
                    <a:p>
                      <a:pPr rtl="0" fontAlgn="base"/>
                      <a:r>
                        <a:rPr lang="en-GB" sz="1300" cap="none" spc="0">
                          <a:solidFill>
                            <a:schemeClr val="tx1"/>
                          </a:solidFill>
                          <a:effectLst/>
                        </a:rPr>
                        <a:t>7/3/2022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5796 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0 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58.5 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10.04 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15300 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57.2 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824496797"/>
                  </a:ext>
                </a:extLst>
              </a:tr>
              <a:tr h="537146">
                <a:tc>
                  <a:txBody>
                    <a:bodyPr/>
                    <a:lstStyle/>
                    <a:p>
                      <a:pPr fontAlgn="b"/>
                      <a:endParaRPr lang="en-GB" sz="1300" cap="none" spc="0">
                        <a:solidFill>
                          <a:schemeClr val="tx1"/>
                        </a:solidFill>
                        <a:effectLst/>
                      </a:endParaRPr>
                    </a:p>
                    <a:p>
                      <a:pPr rtl="0" fontAlgn="base"/>
                      <a:r>
                        <a:rPr lang="en-GB" sz="1300" cap="none" spc="0">
                          <a:solidFill>
                            <a:schemeClr val="tx1"/>
                          </a:solidFill>
                          <a:effectLst/>
                        </a:rPr>
                        <a:t>7/4/2022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7314 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0 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57.5 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10.08 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15300 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56.84 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fontAlgn="b"/>
                      <a:endParaRPr lang="en-GB" sz="1300" cap="none" spc="0">
                        <a:solidFill>
                          <a:schemeClr val="tx1"/>
                        </a:solidFill>
                        <a:effectLst/>
                      </a:endParaRPr>
                    </a:p>
                    <a:p>
                      <a:pPr rtl="0" fontAlgn="base"/>
                      <a:r>
                        <a:rPr lang="en-GB" sz="1300" cap="none" spc="0">
                          <a:solidFill>
                            <a:schemeClr val="tx1"/>
                          </a:solidFill>
                          <a:effectLst/>
                        </a:rPr>
                        <a:t>6 </a:t>
                      </a:r>
                    </a:p>
                  </a:txBody>
                  <a:tcPr marL="66199" marR="66199" marT="66199" marB="33100" anchor="b">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932628501"/>
                  </a:ext>
                </a:extLst>
              </a:tr>
            </a:tbl>
          </a:graphicData>
        </a:graphic>
      </p:graphicFrame>
    </p:spTree>
    <p:extLst>
      <p:ext uri="{BB962C8B-B14F-4D97-AF65-F5344CB8AC3E}">
        <p14:creationId xmlns:p14="http://schemas.microsoft.com/office/powerpoint/2010/main" val="129685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2" name="Picture 150">
            <a:extLst>
              <a:ext uri="{FF2B5EF4-FFF2-40B4-BE49-F238E27FC236}">
                <a16:creationId xmlns:a16="http://schemas.microsoft.com/office/drawing/2014/main" id="{A68ECAF7-9BEA-3D25-AF37-342982BB8AF8}"/>
              </a:ext>
            </a:extLst>
          </p:cNvPr>
          <p:cNvPicPr>
            <a:picLocks noChangeAspect="1"/>
          </p:cNvPicPr>
          <p:nvPr/>
        </p:nvPicPr>
        <p:blipFill rotWithShape="1">
          <a:blip r:embed="rId2"/>
          <a:srcRect r="9085" b="14781"/>
          <a:stretch/>
        </p:blipFill>
        <p:spPr>
          <a:xfrm>
            <a:off x="20" y="10"/>
            <a:ext cx="12191980" cy="6857990"/>
          </a:xfrm>
          <a:prstGeom prst="rect">
            <a:avLst/>
          </a:prstGeom>
        </p:spPr>
      </p:pic>
      <p:sp>
        <p:nvSpPr>
          <p:cNvPr id="153" name="Rectangle 15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DBB179-B8D9-3629-0DE1-A44907A5FB06}"/>
              </a:ext>
            </a:extLst>
          </p:cNvPr>
          <p:cNvSpPr>
            <a:spLocks noGrp="1"/>
          </p:cNvSpPr>
          <p:nvPr>
            <p:ph type="title"/>
          </p:nvPr>
        </p:nvSpPr>
        <p:spPr>
          <a:xfrm>
            <a:off x="838200" y="365125"/>
            <a:ext cx="10515600" cy="1325563"/>
          </a:xfrm>
        </p:spPr>
        <p:txBody>
          <a:bodyPr>
            <a:normAutofit/>
          </a:bodyPr>
          <a:lstStyle/>
          <a:p>
            <a:r>
              <a:rPr lang="en-GB">
                <a:ea typeface="+mj-lt"/>
                <a:cs typeface="+mj-lt"/>
              </a:rPr>
              <a:t>Planned Approach</a:t>
            </a:r>
            <a:endParaRPr lang="en-US"/>
          </a:p>
        </p:txBody>
      </p:sp>
      <p:sp>
        <p:nvSpPr>
          <p:cNvPr id="3" name="Content Placeholder 2">
            <a:extLst>
              <a:ext uri="{FF2B5EF4-FFF2-40B4-BE49-F238E27FC236}">
                <a16:creationId xmlns:a16="http://schemas.microsoft.com/office/drawing/2014/main" id="{62FEF5D7-20A5-E2DC-AA2C-F1CD28B79002}"/>
              </a:ext>
            </a:extLst>
          </p:cNvPr>
          <p:cNvSpPr>
            <a:spLocks noGrp="1"/>
          </p:cNvSpPr>
          <p:nvPr>
            <p:ph idx="1"/>
          </p:nvPr>
        </p:nvSpPr>
        <p:spPr>
          <a:xfrm>
            <a:off x="838200" y="1681463"/>
            <a:ext cx="10515600" cy="376582"/>
          </a:xfrm>
        </p:spPr>
        <p:txBody>
          <a:bodyPr vert="horz" lIns="91440" tIns="45720" rIns="91440" bIns="45720" rtlCol="0" anchor="t">
            <a:normAutofit/>
          </a:bodyPr>
          <a:lstStyle/>
          <a:p>
            <a:pPr marL="0" indent="0">
              <a:buNone/>
            </a:pPr>
            <a:r>
              <a:rPr lang="en-GB" sz="2000">
                <a:ea typeface="+mn-lt"/>
                <a:cs typeface="+mn-lt"/>
              </a:rPr>
              <a:t>Our approach will be to use a combination of R and Python to do the following: </a:t>
            </a:r>
            <a:endParaRPr lang="en-US" sz="2000">
              <a:ea typeface="+mn-lt"/>
              <a:cs typeface="+mn-lt"/>
            </a:endParaRPr>
          </a:p>
        </p:txBody>
      </p:sp>
      <p:graphicFrame>
        <p:nvGraphicFramePr>
          <p:cNvPr id="149" name="Diagram 149">
            <a:extLst>
              <a:ext uri="{FF2B5EF4-FFF2-40B4-BE49-F238E27FC236}">
                <a16:creationId xmlns:a16="http://schemas.microsoft.com/office/drawing/2014/main" id="{CAE23BB1-5076-7812-AC4A-66909E2CCDA3}"/>
              </a:ext>
            </a:extLst>
          </p:cNvPr>
          <p:cNvGraphicFramePr/>
          <p:nvPr>
            <p:extLst>
              <p:ext uri="{D42A27DB-BD31-4B8C-83A1-F6EECF244321}">
                <p14:modId xmlns:p14="http://schemas.microsoft.com/office/powerpoint/2010/main" val="3907146764"/>
              </p:ext>
            </p:extLst>
          </p:nvPr>
        </p:nvGraphicFramePr>
        <p:xfrm>
          <a:off x="838200" y="203157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712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0E527-D20C-0BD5-4F1D-9D69B859B92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Why does it matter?</a:t>
            </a:r>
          </a:p>
        </p:txBody>
      </p:sp>
      <p:sp>
        <p:nvSpPr>
          <p:cNvPr id="2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E1A8D03-AA7E-EFBF-51F4-E74386C8846A}"/>
              </a:ext>
            </a:extLst>
          </p:cNvPr>
          <p:cNvSpPr>
            <a:spLocks noGrp="1"/>
          </p:cNvSpPr>
          <p:nvPr>
            <p:ph sz="half" idx="1"/>
          </p:nvPr>
        </p:nvSpPr>
        <p:spPr>
          <a:xfrm>
            <a:off x="1066878" y="2697228"/>
            <a:ext cx="4469130" cy="3753030"/>
          </a:xfrm>
        </p:spPr>
        <p:txBody>
          <a:bodyPr vert="horz" lIns="91440" tIns="45720" rIns="91440" bIns="45720" rtlCol="0" anchor="t">
            <a:normAutofit/>
          </a:bodyPr>
          <a:lstStyle/>
          <a:p>
            <a:pPr marL="0" indent="0" defTabSz="786384">
              <a:spcBef>
                <a:spcPts val="860"/>
              </a:spcBef>
              <a:buNone/>
            </a:pPr>
            <a:r>
              <a:rPr lang="en-GB" sz="1400" kern="1200">
                <a:latin typeface="+mn-lt"/>
                <a:ea typeface="+mn-lt"/>
                <a:cs typeface="+mn-lt"/>
              </a:rPr>
              <a:t>Through our </a:t>
            </a:r>
            <a:r>
              <a:rPr lang="en-GB" sz="1400">
                <a:ea typeface="+mn-lt"/>
                <a:cs typeface="+mn-lt"/>
              </a:rPr>
              <a:t>modelling</a:t>
            </a:r>
            <a:r>
              <a:rPr lang="en-GB" sz="1400" kern="1200">
                <a:latin typeface="+mn-lt"/>
                <a:ea typeface="+mn-lt"/>
                <a:cs typeface="+mn-lt"/>
              </a:rPr>
              <a:t> efforts – our change detection model will be the most accurate model because it will use the historical fish count data</a:t>
            </a:r>
            <a:r>
              <a:rPr lang="en-GB" sz="1400">
                <a:ea typeface="+mn-lt"/>
                <a:cs typeface="+mn-lt"/>
              </a:rPr>
              <a:t> from Alaska Fish and Game which utilizes sonar technology to count the incoming fish</a:t>
            </a:r>
            <a:r>
              <a:rPr lang="en-GB" sz="1400" kern="1200">
                <a:latin typeface="+mn-lt"/>
                <a:ea typeface="+mn-lt"/>
                <a:cs typeface="+mn-lt"/>
              </a:rPr>
              <a:t>. With these insights and the data to back up the conclusions, we can describe characteristics of good/bad fishing days to local businesses, and they can use that data to appropriately plan staffing and inventory levels. Tourists would also be able to plan their fishing trips based on the variables that we find significant which will improve their satisfaction and increase the likelihood of them returning to Alaska to sustain the tourism economy.</a:t>
            </a:r>
            <a:endParaRPr lang="en-US" sz="1400"/>
          </a:p>
        </p:txBody>
      </p:sp>
      <p:sp>
        <p:nvSpPr>
          <p:cNvPr id="6" name="Content Placeholder 5">
            <a:extLst>
              <a:ext uri="{FF2B5EF4-FFF2-40B4-BE49-F238E27FC236}">
                <a16:creationId xmlns:a16="http://schemas.microsoft.com/office/drawing/2014/main" id="{EEC776D5-2ADE-C2A7-2DAB-19E6C280A927}"/>
              </a:ext>
            </a:extLst>
          </p:cNvPr>
          <p:cNvSpPr>
            <a:spLocks noGrp="1"/>
          </p:cNvSpPr>
          <p:nvPr>
            <p:ph sz="half" idx="2"/>
          </p:nvPr>
        </p:nvSpPr>
        <p:spPr>
          <a:xfrm>
            <a:off x="6614804" y="2686931"/>
            <a:ext cx="4469130" cy="3753030"/>
          </a:xfrm>
        </p:spPr>
        <p:txBody>
          <a:bodyPr vert="horz" lIns="91440" tIns="45720" rIns="91440" bIns="45720" rtlCol="0" anchor="t">
            <a:normAutofit/>
          </a:bodyPr>
          <a:lstStyle/>
          <a:p>
            <a:pPr marL="0" indent="0" defTabSz="786384">
              <a:spcBef>
                <a:spcPts val="860"/>
              </a:spcBef>
              <a:buNone/>
            </a:pPr>
            <a:r>
              <a:rPr lang="en-GB" sz="1400" kern="1200">
                <a:solidFill>
                  <a:schemeClr val="tx1"/>
                </a:solidFill>
                <a:latin typeface="+mn-lt"/>
                <a:ea typeface="+mn-lt"/>
                <a:cs typeface="+mn-lt"/>
              </a:rPr>
              <a:t>The fishing industry is one of the key drivers of tourism and business in Alaska. The ability to forecast the incoming fish population will allow the authorities to better regulate the fish population and help maintain ecological balance. Local businesses, such as hotels, restaurants, and local fishermen, can calibrate their business needs in accordance with the fish population forecast. In general, Alaska as a state could better allocate funding and resources based on our model prediction.</a:t>
            </a:r>
            <a:endParaRPr lang="en-US" sz="1400">
              <a:ea typeface="+mn-lt"/>
              <a:cs typeface="+mn-lt"/>
            </a:endParaRPr>
          </a:p>
        </p:txBody>
      </p:sp>
      <p:sp>
        <p:nvSpPr>
          <p:cNvPr id="3" name="Text Placeholder 2">
            <a:extLst>
              <a:ext uri="{FF2B5EF4-FFF2-40B4-BE49-F238E27FC236}">
                <a16:creationId xmlns:a16="http://schemas.microsoft.com/office/drawing/2014/main" id="{662E5E75-9086-9B58-9BBE-17A1F886FFCC}"/>
              </a:ext>
            </a:extLst>
          </p:cNvPr>
          <p:cNvSpPr>
            <a:spLocks noGrp="1"/>
          </p:cNvSpPr>
          <p:nvPr>
            <p:ph type="body" idx="4294967295"/>
          </p:nvPr>
        </p:nvSpPr>
        <p:spPr>
          <a:xfrm>
            <a:off x="838200" y="2263711"/>
            <a:ext cx="4448592" cy="710624"/>
          </a:xfrm>
        </p:spPr>
        <p:txBody>
          <a:bodyPr vert="horz" lIns="91440" tIns="45720" rIns="91440" bIns="45720" rtlCol="0" anchor="t">
            <a:normAutofit/>
          </a:bodyPr>
          <a:lstStyle/>
          <a:p>
            <a:pPr marL="0" indent="0" defTabSz="786384">
              <a:spcBef>
                <a:spcPts val="860"/>
              </a:spcBef>
              <a:buNone/>
            </a:pPr>
            <a:r>
              <a:rPr lang="en-GB" sz="2408" kern="1200">
                <a:solidFill>
                  <a:schemeClr val="tx1"/>
                </a:solidFill>
                <a:latin typeface="+mn-lt"/>
                <a:ea typeface="+mn-lt"/>
                <a:cs typeface="+mn-lt"/>
              </a:rPr>
              <a:t>Anticipated Conclusions</a:t>
            </a:r>
            <a:endParaRPr lang="en-US">
              <a:ea typeface="+mn-lt"/>
              <a:cs typeface="+mn-lt"/>
            </a:endParaRPr>
          </a:p>
        </p:txBody>
      </p:sp>
      <p:sp>
        <p:nvSpPr>
          <p:cNvPr id="5" name="Text Placeholder 4">
            <a:extLst>
              <a:ext uri="{FF2B5EF4-FFF2-40B4-BE49-F238E27FC236}">
                <a16:creationId xmlns:a16="http://schemas.microsoft.com/office/drawing/2014/main" id="{8842E8D7-1F2F-E9A9-219B-2A196B616F31}"/>
              </a:ext>
            </a:extLst>
          </p:cNvPr>
          <p:cNvSpPr>
            <a:spLocks noGrp="1"/>
          </p:cNvSpPr>
          <p:nvPr>
            <p:ph type="body" sz="quarter" idx="4294967295"/>
          </p:nvPr>
        </p:nvSpPr>
        <p:spPr>
          <a:xfrm>
            <a:off x="6430220" y="2263711"/>
            <a:ext cx="4470499" cy="710624"/>
          </a:xfrm>
        </p:spPr>
        <p:txBody>
          <a:bodyPr vert="horz" lIns="91440" tIns="45720" rIns="91440" bIns="45720" rtlCol="0" anchor="t">
            <a:normAutofit/>
          </a:bodyPr>
          <a:lstStyle/>
          <a:p>
            <a:pPr marL="0" indent="0" defTabSz="786384">
              <a:spcBef>
                <a:spcPts val="860"/>
              </a:spcBef>
              <a:buNone/>
            </a:pPr>
            <a:r>
              <a:rPr lang="en-GB" sz="2400" kern="1200">
                <a:latin typeface="+mn-lt"/>
                <a:ea typeface="+mn-lt"/>
                <a:cs typeface="+mn-lt"/>
              </a:rPr>
              <a:t>Benefits of the analysis</a:t>
            </a:r>
            <a:endParaRPr lang="en-GB" b="0">
              <a:ea typeface="+mn-lt"/>
              <a:cs typeface="+mn-lt"/>
            </a:endParaRPr>
          </a:p>
        </p:txBody>
      </p:sp>
    </p:spTree>
    <p:extLst>
      <p:ext uri="{BB962C8B-B14F-4D97-AF65-F5344CB8AC3E}">
        <p14:creationId xmlns:p14="http://schemas.microsoft.com/office/powerpoint/2010/main" val="4196548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BCA98D9-5936-9AE5-CCE1-94E3159C11AA}"/>
              </a:ext>
            </a:extLst>
          </p:cNvPr>
          <p:cNvSpPr>
            <a:spLocks noGrp="1"/>
          </p:cNvSpPr>
          <p:nvPr>
            <p:ph type="title"/>
          </p:nvPr>
        </p:nvSpPr>
        <p:spPr>
          <a:xfrm>
            <a:off x="838201" y="365125"/>
            <a:ext cx="5393360" cy="1325563"/>
          </a:xfrm>
        </p:spPr>
        <p:txBody>
          <a:bodyPr>
            <a:normAutofit/>
          </a:bodyPr>
          <a:lstStyle/>
          <a:p>
            <a:r>
              <a:rPr lang="en-GB">
                <a:ea typeface="+mj-lt"/>
                <a:cs typeface="+mj-lt"/>
              </a:rPr>
              <a:t>PROJECT TIMELINE</a:t>
            </a:r>
            <a:endParaRPr lang="en-US"/>
          </a:p>
        </p:txBody>
      </p:sp>
      <p:sp>
        <p:nvSpPr>
          <p:cNvPr id="12" name="Freeform: Shape 1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6" name="Picture 5" descr="Calendar dates">
            <a:extLst>
              <a:ext uri="{FF2B5EF4-FFF2-40B4-BE49-F238E27FC236}">
                <a16:creationId xmlns:a16="http://schemas.microsoft.com/office/drawing/2014/main" id="{361CDDCC-BC65-F150-3220-C1AF15DCC6A7}"/>
              </a:ext>
            </a:extLst>
          </p:cNvPr>
          <p:cNvPicPr>
            <a:picLocks noChangeAspect="1"/>
          </p:cNvPicPr>
          <p:nvPr/>
        </p:nvPicPr>
        <p:blipFill rotWithShape="1">
          <a:blip r:embed="rId2"/>
          <a:srcRect l="16675" r="1667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Freeform: Shape 1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5FC469F8-86D1-CA68-9668-DDDDC515329C}"/>
              </a:ext>
            </a:extLst>
          </p:cNvPr>
          <p:cNvGraphicFramePr>
            <a:graphicFrameLocks noGrp="1"/>
          </p:cNvGraphicFramePr>
          <p:nvPr>
            <p:ph idx="1"/>
            <p:extLst>
              <p:ext uri="{D42A27DB-BD31-4B8C-83A1-F6EECF244321}">
                <p14:modId xmlns:p14="http://schemas.microsoft.com/office/powerpoint/2010/main" val="3966812596"/>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51933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13B4177351444186ABEE9C2307DFD4" ma:contentTypeVersion="6" ma:contentTypeDescription="Create a new document." ma:contentTypeScope="" ma:versionID="7611caedf997f785aa40d8e82d8fd76d">
  <xsd:schema xmlns:xsd="http://www.w3.org/2001/XMLSchema" xmlns:xs="http://www.w3.org/2001/XMLSchema" xmlns:p="http://schemas.microsoft.com/office/2006/metadata/properties" xmlns:ns2="d2566df1-0d88-40af-9b18-879b35b8c4f7" xmlns:ns3="4043fab7-11d9-4675-b94a-518c4335b897" targetNamespace="http://schemas.microsoft.com/office/2006/metadata/properties" ma:root="true" ma:fieldsID="53c16f92132567a9f47a03ed6096c2be" ns2:_="" ns3:_="">
    <xsd:import namespace="d2566df1-0d88-40af-9b18-879b35b8c4f7"/>
    <xsd:import namespace="4043fab7-11d9-4675-b94a-518c4335b89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566df1-0d88-40af-9b18-879b35b8c4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43fab7-11d9-4675-b94a-518c4335b89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37A02D-72CB-40C0-8DAB-19FD24AB204D}">
  <ds:schemaRefs>
    <ds:schemaRef ds:uri="http://schemas.microsoft.com/sharepoint/v3/contenttype/forms"/>
  </ds:schemaRefs>
</ds:datastoreItem>
</file>

<file path=customXml/itemProps2.xml><?xml version="1.0" encoding="utf-8"?>
<ds:datastoreItem xmlns:ds="http://schemas.openxmlformats.org/officeDocument/2006/customXml" ds:itemID="{95BB40CF-B535-422C-9F80-9179F91F4A6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0B30333-51E4-4BF3-9078-8709300234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566df1-0d88-40af-9b18-879b35b8c4f7"/>
    <ds:schemaRef ds:uri="4043fab7-11d9-4675-b94a-518c4335b8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  Improved prediction of salmon runs using historical salmon and weather data to enhance business planning and resource allocation</vt:lpstr>
      <vt:lpstr>Team Information</vt:lpstr>
      <vt:lpstr>Background Information</vt:lpstr>
      <vt:lpstr>PowerPoint Presentation</vt:lpstr>
      <vt:lpstr>Business Justification</vt:lpstr>
      <vt:lpstr>Dataset</vt:lpstr>
      <vt:lpstr>Planned Approach</vt:lpstr>
      <vt:lpstr>Why does it matter?</vt:lpstr>
      <vt:lpstr>PROJECT TIMELINE</vt:lpstr>
      <vt:lpstr>Thank you</vt:lpstr>
      <vt:lpstr>Appendix</vt:lpstr>
      <vt:lpstr>Data description and sources</vt:lpstr>
      <vt:lpstr>Illustrative graph plot of late-run sockeye salmon</vt:lpstr>
      <vt:lpstr>Citations</vt:lpstr>
      <vt:lpstr>Plan for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cp:revision>
  <dcterms:created xsi:type="dcterms:W3CDTF">2023-03-13T02:03:46Z</dcterms:created>
  <dcterms:modified xsi:type="dcterms:W3CDTF">2023-04-18T00:37:53Z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0x0101001013B4177351444186ABEE9C2307DFD4</vt:lpwstr>
  </property>
</Properties>
</file>